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4" r:id="rId5"/>
    <p:sldMasterId id="2147483677" r:id="rId6"/>
    <p:sldMasterId id="2147483697" r:id="rId7"/>
    <p:sldMasterId id="2147483753" r:id="rId8"/>
    <p:sldMasterId id="2147483833" r:id="rId9"/>
    <p:sldMasterId id="2147483892" r:id="rId10"/>
    <p:sldMasterId id="2147483916" r:id="rId11"/>
    <p:sldMasterId id="2147483921" r:id="rId12"/>
  </p:sldMasterIdLst>
  <p:notesMasterIdLst>
    <p:notesMasterId r:id="rId15"/>
  </p:notesMasterIdLst>
  <p:handoutMasterIdLst>
    <p:handoutMasterId r:id="rId16"/>
  </p:handoutMasterIdLst>
  <p:sldIdLst>
    <p:sldId id="2197" r:id="rId13"/>
    <p:sldId id="2199" r:id="rId14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CEB0DD-15E8-4C1E-8FE9-427D9B1FE8A0}">
          <p14:sldIdLst>
            <p14:sldId id="2197"/>
            <p14:sldId id="2199"/>
          </p14:sldIdLst>
        </p14:section>
        <p14:section name="Backup" id="{2593795C-0A3B-4456-B47C-3DD83D5C8EF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Pugh" initials="MP" lastIdx="1" clrIdx="0">
    <p:extLst>
      <p:ext uri="{19B8F6BF-5375-455C-9EA6-DF929625EA0E}">
        <p15:presenceInfo xmlns:p15="http://schemas.microsoft.com/office/powerpoint/2012/main" userId="S::MPugh@brwncald.com::5bd3529f-241a-4229-aec0-bb5149f5720c" providerId="AD"/>
      </p:ext>
    </p:extLst>
  </p:cmAuthor>
  <p:cmAuthor id="2" name="Guest User" initials="GU" lastIdx="4" clrIdx="1">
    <p:extLst>
      <p:ext uri="{19B8F6BF-5375-455C-9EA6-DF929625EA0E}">
        <p15:presenceInfo xmlns:p15="http://schemas.microsoft.com/office/powerpoint/2012/main" userId="S::urn:spo:anon#b33f09eb56761e16ed9244970a2f7e5c5434a7fb310d36ebc192315ca6e9ec9c::" providerId="AD"/>
      </p:ext>
    </p:extLst>
  </p:cmAuthor>
  <p:cmAuthor id="3" name="Susan Mitchell" initials="SM" lastIdx="2" clrIdx="2">
    <p:extLst>
      <p:ext uri="{19B8F6BF-5375-455C-9EA6-DF929625EA0E}">
        <p15:presenceInfo xmlns:p15="http://schemas.microsoft.com/office/powerpoint/2012/main" userId="S::smitchell@westcarygroup.com::4603bc41-d49a-4cd3-83cf-780a263a8a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026"/>
    <a:srgbClr val="0D4C91"/>
    <a:srgbClr val="40B4E4"/>
    <a:srgbClr val="3EAE49"/>
    <a:srgbClr val="8B0D00"/>
    <a:srgbClr val="71FD33"/>
    <a:srgbClr val="04B1ED"/>
    <a:srgbClr val="332A86"/>
    <a:srgbClr val="90DCF7"/>
    <a:srgbClr val="A1F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2D3178-CB9D-8A4E-90F1-0CB273F6BA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B51F9-C566-A546-BF0D-22F69F7105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EAA30F5B-2175-E64C-9C8F-9ED6FECFA61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2D7F0-9D57-1248-ACF1-C474228C8A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DC668-82A9-1747-BDB2-E1EA02828F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9C3AF67-6E1E-454A-9034-B2692A0A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83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757000"/>
          </a:xfrm>
          <a:prstGeom prst="rect">
            <a:avLst/>
          </a:prstGeom>
        </p:spPr>
        <p:txBody>
          <a:bodyPr vert="horz" lIns="140974" tIns="70488" rIns="140974" bIns="70488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2"/>
            <a:ext cx="4160520" cy="757000"/>
          </a:xfrm>
          <a:prstGeom prst="rect">
            <a:avLst/>
          </a:prstGeom>
        </p:spPr>
        <p:txBody>
          <a:bodyPr vert="horz" lIns="140974" tIns="70488" rIns="140974" bIns="70488" rtlCol="0"/>
          <a:lstStyle>
            <a:lvl1pPr algn="r">
              <a:defRPr sz="1900"/>
            </a:lvl1pPr>
          </a:lstStyle>
          <a:p>
            <a:fld id="{1C3A6D9B-2763-40EA-A3B2-8D20887454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225" y="1885950"/>
            <a:ext cx="9048750" cy="509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0974" tIns="70488" rIns="140974" bIns="704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260914"/>
            <a:ext cx="7680960" cy="5940743"/>
          </a:xfrm>
          <a:prstGeom prst="rect">
            <a:avLst/>
          </a:prstGeom>
        </p:spPr>
        <p:txBody>
          <a:bodyPr vert="horz" lIns="140974" tIns="70488" rIns="140974" bIns="704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602"/>
            <a:ext cx="4160520" cy="756998"/>
          </a:xfrm>
          <a:prstGeom prst="rect">
            <a:avLst/>
          </a:prstGeom>
        </p:spPr>
        <p:txBody>
          <a:bodyPr vert="horz" lIns="140974" tIns="70488" rIns="140974" bIns="70488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14330602"/>
            <a:ext cx="4160520" cy="756998"/>
          </a:xfrm>
          <a:prstGeom prst="rect">
            <a:avLst/>
          </a:prstGeom>
        </p:spPr>
        <p:txBody>
          <a:bodyPr vert="horz" lIns="140974" tIns="70488" rIns="140974" bIns="70488" rtlCol="0" anchor="b"/>
          <a:lstStyle>
            <a:lvl1pPr algn="r">
              <a:defRPr sz="1900"/>
            </a:lvl1pPr>
          </a:lstStyle>
          <a:p>
            <a:fld id="{4A62185A-6EFA-4CF7-8813-DDE194E0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62185A-6EFA-4CF7-8813-DDE194E0F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33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62185A-6EFA-4CF7-8813-DDE194E0F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44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BF5B62-0145-1540-8848-E6F8E86FA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9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74B9616-3D57-BD43-866F-A55A311CCA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INSERT PICTURE</a:t>
            </a:r>
          </a:p>
        </p:txBody>
      </p:sp>
      <p:sp>
        <p:nvSpPr>
          <p:cNvPr id="11" name="Title Placeholder 11">
            <a:extLst>
              <a:ext uri="{FF2B5EF4-FFF2-40B4-BE49-F238E27FC236}">
                <a16:creationId xmlns:a16="http://schemas.microsoft.com/office/drawing/2014/main" id="{D1D4BC56-0A8D-A946-96E0-E85E3109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9693"/>
            <a:ext cx="10515600" cy="38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6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28DAB97-5326-DA4C-9FFC-A663E0980722}"/>
              </a:ext>
            </a:extLst>
          </p:cNvPr>
          <p:cNvSpPr txBox="1">
            <a:spLocks/>
          </p:cNvSpPr>
          <p:nvPr userDrawn="1"/>
        </p:nvSpPr>
        <p:spPr>
          <a:xfrm>
            <a:off x="838200" y="5385086"/>
            <a:ext cx="10515600" cy="52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January 19, 2021</a:t>
            </a:r>
          </a:p>
        </p:txBody>
      </p:sp>
    </p:spTree>
    <p:extLst>
      <p:ext uri="{BB962C8B-B14F-4D97-AF65-F5344CB8AC3E}">
        <p14:creationId xmlns:p14="http://schemas.microsoft.com/office/powerpoint/2010/main" val="294239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72000" y="7208"/>
            <a:ext cx="7619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6632975-7A65-6E46-8ACA-2102BA25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1B4D85-EDD0-ED48-AC97-0F2682758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3797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0DA0DF-916E-5647-8B4E-477368FEE9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8" y="1281165"/>
            <a:ext cx="3797644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7934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72000" y="7208"/>
            <a:ext cx="7619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6632975-7A65-6E46-8ACA-2102BA25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1B4D85-EDD0-ED48-AC97-0F2682758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3797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0DA0DF-916E-5647-8B4E-477368FEE9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8" y="1281165"/>
            <a:ext cx="3797644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350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72000" y="7208"/>
            <a:ext cx="7619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6632975-7A65-6E46-8ACA-2102BA25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1B4D85-EDD0-ED48-AC97-0F2682758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3797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0DA0DF-916E-5647-8B4E-477368FEE9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8" y="1281165"/>
            <a:ext cx="3797644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092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72000" y="7208"/>
            <a:ext cx="7619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6632975-7A65-6E46-8ACA-2102BA25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1B4D85-EDD0-ED48-AC97-0F2682758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3797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0DA0DF-916E-5647-8B4E-477368FEE9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8" y="1281165"/>
            <a:ext cx="3797644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808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72000" y="7208"/>
            <a:ext cx="7619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6632975-7A65-6E46-8ACA-2102BA25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1B4D85-EDD0-ED48-AC97-0F2682758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3797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0DA0DF-916E-5647-8B4E-477368FEE9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8" y="1281165"/>
            <a:ext cx="3797644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143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72000" y="7208"/>
            <a:ext cx="7619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1B4D85-EDD0-ED48-AC97-0F2682758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3797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0DA0DF-916E-5647-8B4E-477368FEE9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8" y="1281165"/>
            <a:ext cx="3797644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E8BA3C2-CD05-5B4D-B3C0-0D8BCC536161}"/>
              </a:ext>
            </a:extLst>
          </p:cNvPr>
          <p:cNvSpPr/>
          <p:nvPr userDrawn="1"/>
        </p:nvSpPr>
        <p:spPr bwMode="auto">
          <a:xfrm>
            <a:off x="-30481" y="5384800"/>
            <a:ext cx="12273281" cy="1493520"/>
          </a:xfrm>
          <a:custGeom>
            <a:avLst/>
            <a:gdLst>
              <a:gd name="connsiteX0" fmla="*/ 12204356 w 12204356"/>
              <a:gd name="connsiteY0" fmla="*/ 0 h 1561162"/>
              <a:gd name="connsiteX1" fmla="*/ 12204354 w 12204356"/>
              <a:gd name="connsiteY1" fmla="*/ 1552694 h 1561162"/>
              <a:gd name="connsiteX2" fmla="*/ 0 w 12204356"/>
              <a:gd name="connsiteY2" fmla="*/ 1561162 h 1561162"/>
              <a:gd name="connsiteX3" fmla="*/ 0 w 12204356"/>
              <a:gd name="connsiteY3" fmla="*/ 1037011 h 1561162"/>
              <a:gd name="connsiteX4" fmla="*/ 90348 w 12204356"/>
              <a:gd name="connsiteY4" fmla="*/ 1035577 h 1561162"/>
              <a:gd name="connsiteX5" fmla="*/ 12204356 w 12204356"/>
              <a:gd name="connsiteY5" fmla="*/ 0 h 156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4356" h="1561162">
                <a:moveTo>
                  <a:pt x="12204356" y="0"/>
                </a:moveTo>
                <a:cubicBezTo>
                  <a:pt x="12204356" y="517564"/>
                  <a:pt x="12204354" y="1035130"/>
                  <a:pt x="12204354" y="1552694"/>
                </a:cubicBezTo>
                <a:lnTo>
                  <a:pt x="0" y="1561162"/>
                </a:lnTo>
                <a:lnTo>
                  <a:pt x="0" y="1037011"/>
                </a:lnTo>
                <a:lnTo>
                  <a:pt x="90348" y="1035577"/>
                </a:lnTo>
                <a:cubicBezTo>
                  <a:pt x="3802714" y="968482"/>
                  <a:pt x="10214685" y="627471"/>
                  <a:pt x="12204356" y="0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D14CF-0726-9D4E-B3D9-D6E19765C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3440" y="5912185"/>
            <a:ext cx="797560" cy="57905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CCD9915-28C6-6E47-8A03-B43C4B999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54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72000" y="7208"/>
            <a:ext cx="7619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1B4D85-EDD0-ED48-AC97-0F2682758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3797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0DA0DF-916E-5647-8B4E-477368FEE9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8" y="1281165"/>
            <a:ext cx="3797644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E8BA3C2-CD05-5B4D-B3C0-0D8BCC536161}"/>
              </a:ext>
            </a:extLst>
          </p:cNvPr>
          <p:cNvSpPr/>
          <p:nvPr userDrawn="1"/>
        </p:nvSpPr>
        <p:spPr bwMode="auto">
          <a:xfrm>
            <a:off x="-30481" y="5384800"/>
            <a:ext cx="12273281" cy="1493520"/>
          </a:xfrm>
          <a:custGeom>
            <a:avLst/>
            <a:gdLst>
              <a:gd name="connsiteX0" fmla="*/ 12204356 w 12204356"/>
              <a:gd name="connsiteY0" fmla="*/ 0 h 1561162"/>
              <a:gd name="connsiteX1" fmla="*/ 12204354 w 12204356"/>
              <a:gd name="connsiteY1" fmla="*/ 1552694 h 1561162"/>
              <a:gd name="connsiteX2" fmla="*/ 0 w 12204356"/>
              <a:gd name="connsiteY2" fmla="*/ 1561162 h 1561162"/>
              <a:gd name="connsiteX3" fmla="*/ 0 w 12204356"/>
              <a:gd name="connsiteY3" fmla="*/ 1037011 h 1561162"/>
              <a:gd name="connsiteX4" fmla="*/ 90348 w 12204356"/>
              <a:gd name="connsiteY4" fmla="*/ 1035577 h 1561162"/>
              <a:gd name="connsiteX5" fmla="*/ 12204356 w 12204356"/>
              <a:gd name="connsiteY5" fmla="*/ 0 h 156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4356" h="1561162">
                <a:moveTo>
                  <a:pt x="12204356" y="0"/>
                </a:moveTo>
                <a:cubicBezTo>
                  <a:pt x="12204356" y="517564"/>
                  <a:pt x="12204354" y="1035130"/>
                  <a:pt x="12204354" y="1552694"/>
                </a:cubicBezTo>
                <a:lnTo>
                  <a:pt x="0" y="1561162"/>
                </a:lnTo>
                <a:lnTo>
                  <a:pt x="0" y="1037011"/>
                </a:lnTo>
                <a:lnTo>
                  <a:pt x="90348" y="1035577"/>
                </a:lnTo>
                <a:cubicBezTo>
                  <a:pt x="3802714" y="968482"/>
                  <a:pt x="10214685" y="627471"/>
                  <a:pt x="12204356" y="0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D14CF-0726-9D4E-B3D9-D6E19765C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3440" y="5912185"/>
            <a:ext cx="797560" cy="57905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CCD9915-28C6-6E47-8A03-B43C4B999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1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BF5B62-0145-1540-8848-E6F8E86FA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077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48B3925D-16B4-8F4C-B693-169C244F3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66EF8C8-30E0-E042-8CE5-FAA10A52A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EAC9BA-8844-AA41-9834-BD3B92B84F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11430000" cy="3813349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738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48B3925D-16B4-8F4C-B693-169C244F3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66EF8C8-30E0-E042-8CE5-FAA10A52A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EAC9BA-8844-AA41-9834-BD3B92B84F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11430000" cy="3813349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49116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587049" y="7208"/>
            <a:ext cx="4604950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F412F9-36AA-E74C-9AF7-A54026384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5912185"/>
            <a:ext cx="797560" cy="579050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6632975-7A65-6E46-8ACA-2102BA25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57A9CDA-0418-0F4C-AD0D-D8FF6EB3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70F64A-D4D5-3141-BA1D-A721732DE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6825050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01493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7208"/>
            <a:ext cx="6095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6632975-7A65-6E46-8ACA-2102BA25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57A9CDA-0418-0F4C-AD0D-D8FF6EB3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CCA5C4-7985-2F45-A65D-E35919E938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5334001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7561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72000" y="7208"/>
            <a:ext cx="7619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6632975-7A65-6E46-8ACA-2102BA25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1B4D85-EDD0-ED48-AC97-0F2682758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3797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0DA0DF-916E-5647-8B4E-477368FEE9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8" y="1281165"/>
            <a:ext cx="3797644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63889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6632975-7A65-6E46-8ACA-2102BA25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57A9CDA-0418-0F4C-AD0D-D8FF6EB3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C8D6D8C-91E2-2C4C-9F45-B03D34889BE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253073" y="1288464"/>
            <a:ext cx="3629454" cy="3562475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7D9C31-A17C-4744-BBDE-210D35CF8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6471900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450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5547360" cy="48006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buClr>
                <a:schemeClr val="accent3"/>
              </a:buCl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263640" y="1600200"/>
            <a:ext cx="5547360" cy="4800601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buClr>
                <a:schemeClr val="accent3"/>
              </a:buCl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DC73673-455D-7F43-982A-29A877FCF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B902208-F1CC-2F44-A100-EF42F6475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90098"/>
            <a:ext cx="5547360" cy="32004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5547360" cy="3210502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 marL="457200" indent="-206375">
              <a:lnSpc>
                <a:spcPct val="100000"/>
              </a:lnSpc>
              <a:buClr>
                <a:schemeClr val="accent5"/>
              </a:buClr>
              <a:tabLst/>
              <a:defRPr sz="2000">
                <a:solidFill>
                  <a:schemeClr val="tx2"/>
                </a:solidFill>
              </a:defRPr>
            </a:lvl2pPr>
            <a:lvl3pPr marL="627063" indent="-169863">
              <a:lnSpc>
                <a:spcPct val="100000"/>
              </a:lnSpc>
              <a:buClr>
                <a:schemeClr val="accent4"/>
              </a:buClr>
              <a:defRPr sz="1800">
                <a:solidFill>
                  <a:schemeClr val="tx2"/>
                </a:solidFill>
              </a:defRPr>
            </a:lvl3pPr>
            <a:lvl4pPr marL="803275" indent="-176213"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263640" y="1590098"/>
            <a:ext cx="5547360" cy="32004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6263640" y="2057400"/>
            <a:ext cx="5547360" cy="3210502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 marL="457200" indent="-206375">
              <a:lnSpc>
                <a:spcPct val="100000"/>
              </a:lnSpc>
              <a:buClr>
                <a:schemeClr val="accent5"/>
              </a:buClr>
              <a:tabLst/>
              <a:defRPr sz="2000">
                <a:solidFill>
                  <a:schemeClr val="tx2"/>
                </a:solidFill>
              </a:defRPr>
            </a:lvl2pPr>
            <a:lvl3pPr marL="627063" indent="-169863">
              <a:lnSpc>
                <a:spcPct val="100000"/>
              </a:lnSpc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 marL="803275" indent="-176213">
              <a:lnSpc>
                <a:spcPct val="100000"/>
              </a:lnSpc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E273FC9-26A1-8643-8EE9-F2DCE487F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DF6ED0A-EFD1-1842-BF59-606D4E2C7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78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942872-22C9-D243-8D94-B7FFD4C2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902"/>
            <a:ext cx="10515600" cy="534195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962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3CC8-31A0-49E9-86D7-36CFDCCF47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59F6C5-7398-594A-8CD8-2074AFCC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0" y="365127"/>
            <a:ext cx="10515600" cy="8270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8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1">
            <a:extLst>
              <a:ext uri="{FF2B5EF4-FFF2-40B4-BE49-F238E27FC236}">
                <a16:creationId xmlns:a16="http://schemas.microsoft.com/office/drawing/2014/main" id="{976C68F2-5B99-824C-A3A9-A99DD270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5" y="716462"/>
            <a:ext cx="2492829" cy="1288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6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4591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587049" y="7208"/>
            <a:ext cx="4604950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57A9CDA-0418-0F4C-AD0D-D8FF6EB3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70F64A-D4D5-3141-BA1D-A721732DE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6825050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462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BF5B62-0145-1540-8848-E6F8E86FA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3553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5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4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80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03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25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81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21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9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7208"/>
            <a:ext cx="6095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57A9CDA-0418-0F4C-AD0D-D8FF6EB3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CCA5C4-7985-2F45-A65D-E35919E938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5334001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50458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48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2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BF5B62-0145-1540-8848-E6F8E86FA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7C58EE-CFE1-2F40-8B48-9D06DC42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94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48B3925D-16B4-8F4C-B693-169C244F3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66EF8C8-30E0-E042-8CE5-FAA10A52A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EAC9BA-8844-AA41-9834-BD3B92B84F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11430000" cy="3813349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74696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587049" y="7208"/>
            <a:ext cx="4604950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57A9CDA-0418-0F4C-AD0D-D8FF6EB3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70F64A-D4D5-3141-BA1D-A721732DE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6825050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790C97-FBAD-9B45-9ADB-9760DAC72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5912185"/>
            <a:ext cx="797560" cy="57905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2261705-879A-6B4B-AAD4-9585F939A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3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7208"/>
            <a:ext cx="6095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57A9CDA-0418-0F4C-AD0D-D8FF6EB3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CCA5C4-7985-2F45-A65D-E35919E938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5334001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3F863-7146-5C4E-9A21-A54FA3639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5912185"/>
            <a:ext cx="797560" cy="57905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CB6F972-5129-994D-9FE9-D1208A8E7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8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5F9AA-0144-D64A-BD4B-06C7EB2990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72000" y="7208"/>
            <a:ext cx="7619999" cy="6850792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1B4D85-EDD0-ED48-AC97-0F2682758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3797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0DA0DF-916E-5647-8B4E-477368FEE9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8" y="1281165"/>
            <a:ext cx="3797644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D14CF-0726-9D4E-B3D9-D6E19765C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5912185"/>
            <a:ext cx="797560" cy="57905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CCD9915-28C6-6E47-8A03-B43C4B999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0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8F412F9-36AA-E74C-9AF7-A54026384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5912185"/>
            <a:ext cx="797560" cy="579050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6632975-7A65-6E46-8ACA-2102BA25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57A9CDA-0418-0F4C-AD0D-D8FF6EB3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C8D6D8C-91E2-2C4C-9F45-B03D34889BE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253073" y="1288464"/>
            <a:ext cx="3629454" cy="3562475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7D9C31-A17C-4744-BBDE-210D35CF8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6471900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858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5547360" cy="48006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buClr>
                <a:schemeClr val="accent3"/>
              </a:buCl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263640" y="1600200"/>
            <a:ext cx="5547360" cy="4800601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buClr>
                <a:schemeClr val="accent3"/>
              </a:buCl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DC73673-455D-7F43-982A-29A877FCF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B902208-F1CC-2F44-A100-EF42F6475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59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90098"/>
            <a:ext cx="5547360" cy="32004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5547360" cy="3210502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 marL="457200" indent="-206375">
              <a:lnSpc>
                <a:spcPct val="100000"/>
              </a:lnSpc>
              <a:buClr>
                <a:schemeClr val="accent5"/>
              </a:buClr>
              <a:tabLst/>
              <a:defRPr sz="2000">
                <a:solidFill>
                  <a:schemeClr val="tx2"/>
                </a:solidFill>
              </a:defRPr>
            </a:lvl2pPr>
            <a:lvl3pPr marL="627063" indent="-169863">
              <a:lnSpc>
                <a:spcPct val="100000"/>
              </a:lnSpc>
              <a:buClr>
                <a:schemeClr val="accent4"/>
              </a:buClr>
              <a:defRPr sz="1800">
                <a:solidFill>
                  <a:schemeClr val="tx2"/>
                </a:solidFill>
              </a:defRPr>
            </a:lvl3pPr>
            <a:lvl4pPr marL="803275" indent="-176213"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263640" y="1590098"/>
            <a:ext cx="5547360" cy="32004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6263640" y="2057400"/>
            <a:ext cx="5547360" cy="3210502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 marL="457200" indent="-206375">
              <a:lnSpc>
                <a:spcPct val="100000"/>
              </a:lnSpc>
              <a:buClr>
                <a:schemeClr val="accent5"/>
              </a:buClr>
              <a:tabLst/>
              <a:defRPr sz="2000">
                <a:solidFill>
                  <a:schemeClr val="tx2"/>
                </a:solidFill>
              </a:defRPr>
            </a:lvl2pPr>
            <a:lvl3pPr marL="627063" indent="-169863">
              <a:lnSpc>
                <a:spcPct val="100000"/>
              </a:lnSpc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 marL="803275" indent="-176213">
              <a:lnSpc>
                <a:spcPct val="100000"/>
              </a:lnSpc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E273FC9-26A1-8643-8EE9-F2DCE487F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DF6ED0A-EFD1-1842-BF59-606D4E2C7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0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111B4D85-EDD0-ED48-AC97-0F2682758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3797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0DA0DF-916E-5647-8B4E-477368FEE9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8" y="1281165"/>
            <a:ext cx="3797644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CCD9915-28C6-6E47-8A03-B43C4B999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4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1" y="1147166"/>
            <a:ext cx="11070780" cy="3943604"/>
          </a:xfrm>
          <a:prstGeom prst="rect">
            <a:avLst/>
          </a:prstGeom>
        </p:spPr>
        <p:txBody>
          <a:bodyPr>
            <a:normAutofit/>
          </a:bodyPr>
          <a:lstStyle>
            <a:lvl1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003CA6"/>
              </a:buClr>
              <a:buFont typeface="Arial" panose="020B0604020202020204" pitchFamily="34" charset="0"/>
              <a:buChar char="•"/>
              <a:defRPr sz="2400"/>
            </a:lvl1pPr>
            <a:lvl2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2pPr>
            <a:lvl3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3pPr>
            <a:lvl4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4pPr>
            <a:lvl5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403CC8-31A0-49E9-86D7-36CFDCCF4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-11289" y="6159203"/>
            <a:ext cx="12225868" cy="711200"/>
          </a:xfrm>
          <a:custGeom>
            <a:avLst/>
            <a:gdLst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59266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55067 w 9177867"/>
              <a:gd name="connsiteY4" fmla="*/ 499532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1"/>
              <a:gd name="connsiteY0" fmla="*/ 8467 h 711200"/>
              <a:gd name="connsiteX1" fmla="*/ 0 w 9169401"/>
              <a:gd name="connsiteY1" fmla="*/ 711200 h 711200"/>
              <a:gd name="connsiteX2" fmla="*/ 9169400 w 9169401"/>
              <a:gd name="connsiteY2" fmla="*/ 702733 h 711200"/>
              <a:gd name="connsiteX3" fmla="*/ 9169401 w 9169401"/>
              <a:gd name="connsiteY3" fmla="*/ 0 h 711200"/>
              <a:gd name="connsiteX4" fmla="*/ 4572001 w 9169401"/>
              <a:gd name="connsiteY4" fmla="*/ 474132 h 711200"/>
              <a:gd name="connsiteX5" fmla="*/ 0 w 9169401"/>
              <a:gd name="connsiteY5" fmla="*/ 8467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1" h="711200">
                <a:moveTo>
                  <a:pt x="0" y="8467"/>
                </a:moveTo>
                <a:lnTo>
                  <a:pt x="0" y="711200"/>
                </a:lnTo>
                <a:lnTo>
                  <a:pt x="9169400" y="702733"/>
                </a:lnTo>
                <a:cubicBezTo>
                  <a:pt x="9169400" y="468489"/>
                  <a:pt x="9169401" y="234244"/>
                  <a:pt x="9169401" y="0"/>
                </a:cubicBezTo>
                <a:cubicBezTo>
                  <a:pt x="8396112" y="324556"/>
                  <a:pt x="5658556" y="479775"/>
                  <a:pt x="4572001" y="474132"/>
                </a:cubicBezTo>
                <a:cubicBezTo>
                  <a:pt x="4329289" y="465666"/>
                  <a:pt x="1766711" y="524933"/>
                  <a:pt x="0" y="8467"/>
                </a:cubicBezTo>
                <a:close/>
              </a:path>
            </a:pathLst>
          </a:custGeom>
          <a:solidFill>
            <a:srgbClr val="34A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1050756" y="6394400"/>
            <a:ext cx="149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Gotham Book"/>
                <a:ea typeface="+mn-ea"/>
                <a:cs typeface="Gotham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B9BDAA-B24C-514C-93B1-FCBD72633E6C}" type="slidenum">
              <a:rPr lang="en-US" sz="1300" b="0" i="0" smtClean="0">
                <a:latin typeface="Arial" panose="020B0604020202020204" pitchFamily="34" charset="0"/>
                <a:ea typeface="Gotham Medium" charset="0"/>
                <a:cs typeface="Arial" panose="020B0604020202020204" pitchFamily="34" charset="0"/>
              </a:rPr>
              <a:t>‹#›</a:t>
            </a:fld>
            <a:endParaRPr lang="en-US" sz="1300" b="0" i="0">
              <a:latin typeface="Arial" panose="020B0604020202020204" pitchFamily="34" charset="0"/>
              <a:ea typeface="Gotham Medium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4394075-7654-E34B-BC3C-B63943B6C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75" y="5702479"/>
            <a:ext cx="1243584" cy="52222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795A5BF-B60B-6540-81A9-89321B4EA6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5678571"/>
            <a:ext cx="731520" cy="5334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757EDEC-876E-484E-81E8-15CF2E85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0" y="365127"/>
            <a:ext cx="11070779" cy="7820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63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3CC8-31A0-49E9-86D7-36CFDCCF47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59F6C5-7398-594A-8CD8-2074AFCC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0" y="365127"/>
            <a:ext cx="11037285" cy="8270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08D769-F916-3142-9FC6-EAAD82B9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1" y="1147166"/>
            <a:ext cx="11070780" cy="3943604"/>
          </a:xfrm>
          <a:prstGeom prst="rect">
            <a:avLst/>
          </a:prstGeom>
        </p:spPr>
        <p:txBody>
          <a:bodyPr>
            <a:normAutofit/>
          </a:bodyPr>
          <a:lstStyle>
            <a:lvl1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003CA6"/>
              </a:buClr>
              <a:buFont typeface="Arial" panose="020B0604020202020204" pitchFamily="34" charset="0"/>
              <a:buChar char="•"/>
              <a:defRPr sz="2400"/>
            </a:lvl1pPr>
            <a:lvl2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2pPr>
            <a:lvl3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3pPr>
            <a:lvl4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4pPr>
            <a:lvl5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3CC8-31A0-49E9-86D7-36CFDCCF47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-11289" y="6159203"/>
            <a:ext cx="12225868" cy="711200"/>
          </a:xfrm>
          <a:custGeom>
            <a:avLst/>
            <a:gdLst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59266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55067 w 9177867"/>
              <a:gd name="connsiteY4" fmla="*/ 499532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1"/>
              <a:gd name="connsiteY0" fmla="*/ 8467 h 711200"/>
              <a:gd name="connsiteX1" fmla="*/ 0 w 9169401"/>
              <a:gd name="connsiteY1" fmla="*/ 711200 h 711200"/>
              <a:gd name="connsiteX2" fmla="*/ 9169400 w 9169401"/>
              <a:gd name="connsiteY2" fmla="*/ 702733 h 711200"/>
              <a:gd name="connsiteX3" fmla="*/ 9169401 w 9169401"/>
              <a:gd name="connsiteY3" fmla="*/ 0 h 711200"/>
              <a:gd name="connsiteX4" fmla="*/ 4572001 w 9169401"/>
              <a:gd name="connsiteY4" fmla="*/ 474132 h 711200"/>
              <a:gd name="connsiteX5" fmla="*/ 0 w 9169401"/>
              <a:gd name="connsiteY5" fmla="*/ 8467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1" h="711200">
                <a:moveTo>
                  <a:pt x="0" y="8467"/>
                </a:moveTo>
                <a:lnTo>
                  <a:pt x="0" y="711200"/>
                </a:lnTo>
                <a:lnTo>
                  <a:pt x="9169400" y="702733"/>
                </a:lnTo>
                <a:cubicBezTo>
                  <a:pt x="9169400" y="468489"/>
                  <a:pt x="9169401" y="234244"/>
                  <a:pt x="9169401" y="0"/>
                </a:cubicBezTo>
                <a:cubicBezTo>
                  <a:pt x="8396112" y="324556"/>
                  <a:pt x="5658556" y="479775"/>
                  <a:pt x="4572001" y="474132"/>
                </a:cubicBezTo>
                <a:cubicBezTo>
                  <a:pt x="4329289" y="465666"/>
                  <a:pt x="1766711" y="524933"/>
                  <a:pt x="0" y="8467"/>
                </a:cubicBezTo>
                <a:close/>
              </a:path>
            </a:pathLst>
          </a:custGeom>
          <a:solidFill>
            <a:srgbClr val="34A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1050756" y="6394400"/>
            <a:ext cx="149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Gotham Book"/>
                <a:ea typeface="+mn-ea"/>
                <a:cs typeface="Gotham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B9BDAA-B24C-514C-93B1-FCBD72633E6C}" type="slidenum">
              <a:rPr lang="en-US" sz="1300" b="0" i="0" smtClean="0">
                <a:latin typeface="Arial" panose="020B0604020202020204" pitchFamily="34" charset="0"/>
                <a:ea typeface="Gotham Medium" charset="0"/>
                <a:cs typeface="Arial" panose="020B0604020202020204" pitchFamily="34" charset="0"/>
              </a:rPr>
              <a:t>‹#›</a:t>
            </a:fld>
            <a:endParaRPr lang="en-US" sz="1300" b="0" i="0">
              <a:latin typeface="Arial" panose="020B0604020202020204" pitchFamily="34" charset="0"/>
              <a:ea typeface="Gotham Medium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26E506-C03C-3246-9F5A-34F5543F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19" y="365127"/>
            <a:ext cx="11070780" cy="8270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DEB67EC-3797-3544-B977-400905CF5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75" y="5702479"/>
            <a:ext cx="1243584" cy="522224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C6E442A-0895-B047-ADBD-2B258DF9E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5678571"/>
            <a:ext cx="7315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3CC8-31A0-49E9-86D7-36CFDCCF47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11289" y="6159203"/>
            <a:ext cx="12225868" cy="711200"/>
          </a:xfrm>
          <a:custGeom>
            <a:avLst/>
            <a:gdLst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59266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55067 w 9177867"/>
              <a:gd name="connsiteY4" fmla="*/ 499532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1"/>
              <a:gd name="connsiteY0" fmla="*/ 8467 h 711200"/>
              <a:gd name="connsiteX1" fmla="*/ 0 w 9169401"/>
              <a:gd name="connsiteY1" fmla="*/ 711200 h 711200"/>
              <a:gd name="connsiteX2" fmla="*/ 9169400 w 9169401"/>
              <a:gd name="connsiteY2" fmla="*/ 702733 h 711200"/>
              <a:gd name="connsiteX3" fmla="*/ 9169401 w 9169401"/>
              <a:gd name="connsiteY3" fmla="*/ 0 h 711200"/>
              <a:gd name="connsiteX4" fmla="*/ 4572001 w 9169401"/>
              <a:gd name="connsiteY4" fmla="*/ 474132 h 711200"/>
              <a:gd name="connsiteX5" fmla="*/ 0 w 9169401"/>
              <a:gd name="connsiteY5" fmla="*/ 8467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1" h="711200">
                <a:moveTo>
                  <a:pt x="0" y="8467"/>
                </a:moveTo>
                <a:lnTo>
                  <a:pt x="0" y="711200"/>
                </a:lnTo>
                <a:lnTo>
                  <a:pt x="9169400" y="702733"/>
                </a:lnTo>
                <a:cubicBezTo>
                  <a:pt x="9169400" y="468489"/>
                  <a:pt x="9169401" y="234244"/>
                  <a:pt x="9169401" y="0"/>
                </a:cubicBezTo>
                <a:cubicBezTo>
                  <a:pt x="8396112" y="324556"/>
                  <a:pt x="5658556" y="479775"/>
                  <a:pt x="4572001" y="474132"/>
                </a:cubicBezTo>
                <a:cubicBezTo>
                  <a:pt x="4329289" y="465666"/>
                  <a:pt x="1766711" y="524933"/>
                  <a:pt x="0" y="8467"/>
                </a:cubicBezTo>
                <a:close/>
              </a:path>
            </a:pathLst>
          </a:custGeom>
          <a:solidFill>
            <a:srgbClr val="34A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11050756" y="6394400"/>
            <a:ext cx="149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Gotham Book"/>
                <a:ea typeface="+mn-ea"/>
                <a:cs typeface="Gotham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B9BDAA-B24C-514C-93B1-FCBD72633E6C}" type="slidenum">
              <a:rPr lang="en-US" sz="1300" b="0" i="0" smtClean="0">
                <a:latin typeface="Arial" panose="020B0604020202020204" pitchFamily="34" charset="0"/>
                <a:ea typeface="Gotham Medium" charset="0"/>
                <a:cs typeface="Arial" panose="020B0604020202020204" pitchFamily="34" charset="0"/>
              </a:rPr>
              <a:t>‹#›</a:t>
            </a:fld>
            <a:endParaRPr lang="en-US" sz="1300" b="0" i="0">
              <a:latin typeface="Arial" panose="020B0604020202020204" pitchFamily="34" charset="0"/>
              <a:ea typeface="Gotham Medium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8AC-CE02-CD47-89E1-62C318D400D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8EF9-ED9D-EE4E-AC84-9A019C46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3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81000" y="6553200"/>
            <a:ext cx="10769600" cy="21203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277600" y="6536635"/>
            <a:ext cx="508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64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1" y="1147166"/>
            <a:ext cx="11070780" cy="3943604"/>
          </a:xfrm>
          <a:prstGeom prst="rect">
            <a:avLst/>
          </a:prstGeom>
        </p:spPr>
        <p:txBody>
          <a:bodyPr>
            <a:normAutofit/>
          </a:bodyPr>
          <a:lstStyle>
            <a:lvl1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003CA6"/>
              </a:buClr>
              <a:buFont typeface="Arial" panose="020B0604020202020204" pitchFamily="34" charset="0"/>
              <a:buChar char="•"/>
              <a:defRPr sz="2400"/>
            </a:lvl1pPr>
            <a:lvl2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2pPr>
            <a:lvl3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3pPr>
            <a:lvl4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4pPr>
            <a:lvl5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403CC8-31A0-49E9-86D7-36CFDCCF4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-11289" y="6159203"/>
            <a:ext cx="12225868" cy="711200"/>
          </a:xfrm>
          <a:custGeom>
            <a:avLst/>
            <a:gdLst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59266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55067 w 9177867"/>
              <a:gd name="connsiteY4" fmla="*/ 499532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1"/>
              <a:gd name="connsiteY0" fmla="*/ 8467 h 711200"/>
              <a:gd name="connsiteX1" fmla="*/ 0 w 9169401"/>
              <a:gd name="connsiteY1" fmla="*/ 711200 h 711200"/>
              <a:gd name="connsiteX2" fmla="*/ 9169400 w 9169401"/>
              <a:gd name="connsiteY2" fmla="*/ 702733 h 711200"/>
              <a:gd name="connsiteX3" fmla="*/ 9169401 w 9169401"/>
              <a:gd name="connsiteY3" fmla="*/ 0 h 711200"/>
              <a:gd name="connsiteX4" fmla="*/ 4572001 w 9169401"/>
              <a:gd name="connsiteY4" fmla="*/ 474132 h 711200"/>
              <a:gd name="connsiteX5" fmla="*/ 0 w 9169401"/>
              <a:gd name="connsiteY5" fmla="*/ 8467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1" h="711200">
                <a:moveTo>
                  <a:pt x="0" y="8467"/>
                </a:moveTo>
                <a:lnTo>
                  <a:pt x="0" y="711200"/>
                </a:lnTo>
                <a:lnTo>
                  <a:pt x="9169400" y="702733"/>
                </a:lnTo>
                <a:cubicBezTo>
                  <a:pt x="9169400" y="468489"/>
                  <a:pt x="9169401" y="234244"/>
                  <a:pt x="9169401" y="0"/>
                </a:cubicBezTo>
                <a:cubicBezTo>
                  <a:pt x="8396112" y="324556"/>
                  <a:pt x="5658556" y="479775"/>
                  <a:pt x="4572001" y="474132"/>
                </a:cubicBezTo>
                <a:cubicBezTo>
                  <a:pt x="4329289" y="465666"/>
                  <a:pt x="1766711" y="524933"/>
                  <a:pt x="0" y="8467"/>
                </a:cubicBezTo>
                <a:close/>
              </a:path>
            </a:pathLst>
          </a:custGeom>
          <a:solidFill>
            <a:srgbClr val="34A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1050756" y="6394400"/>
            <a:ext cx="149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Gotham Book"/>
                <a:ea typeface="+mn-ea"/>
                <a:cs typeface="Gotham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B9BDAA-B24C-514C-93B1-FCBD72633E6C}" type="slidenum">
              <a:rPr lang="en-US" sz="1300" b="0" i="0" smtClean="0">
                <a:latin typeface="Arial" panose="020B0604020202020204" pitchFamily="34" charset="0"/>
                <a:ea typeface="Gotham Medium" charset="0"/>
                <a:cs typeface="Arial" panose="020B0604020202020204" pitchFamily="34" charset="0"/>
              </a:rPr>
              <a:t>‹#›</a:t>
            </a:fld>
            <a:endParaRPr lang="en-US" sz="1300" b="0" i="0">
              <a:latin typeface="Arial" panose="020B0604020202020204" pitchFamily="34" charset="0"/>
              <a:ea typeface="Gotham Medium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57EDEC-876E-484E-81E8-15CF2E85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0" y="365127"/>
            <a:ext cx="11070779" cy="7820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5622BC4-38EC-4B9C-B93A-017E9626AD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0075" y="5702479"/>
            <a:ext cx="1243584" cy="522224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E7FB622-0849-40A7-A0C2-2C3B1A4BA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0075" y="5702479"/>
            <a:ext cx="1243584" cy="52222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BD042F8-5E20-47F2-8389-23712C2F85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1" y="5678571"/>
            <a:ext cx="7315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3CC8-31A0-49E9-86D7-36CFDCCF47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59F6C5-7398-594A-8CD8-2074AFCC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0" y="365127"/>
            <a:ext cx="11037285" cy="8270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08D769-F916-3142-9FC6-EAAD82B9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1" y="1147166"/>
            <a:ext cx="11070780" cy="3943604"/>
          </a:xfrm>
          <a:prstGeom prst="rect">
            <a:avLst/>
          </a:prstGeom>
        </p:spPr>
        <p:txBody>
          <a:bodyPr>
            <a:normAutofit/>
          </a:bodyPr>
          <a:lstStyle>
            <a:lvl1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003CA6"/>
              </a:buClr>
              <a:buFont typeface="Arial" panose="020B0604020202020204" pitchFamily="34" charset="0"/>
              <a:buChar char="•"/>
              <a:defRPr sz="2400"/>
            </a:lvl1pPr>
            <a:lvl2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2pPr>
            <a:lvl3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3pPr>
            <a:lvl4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4pPr>
            <a:lvl5pPr marL="158492" indent="-158492" defTabSz="914377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3CC8-31A0-49E9-86D7-36CFDCCF47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-11289" y="6159203"/>
            <a:ext cx="12225868" cy="711200"/>
          </a:xfrm>
          <a:custGeom>
            <a:avLst/>
            <a:gdLst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59266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55067 w 9177867"/>
              <a:gd name="connsiteY4" fmla="*/ 499532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1"/>
              <a:gd name="connsiteY0" fmla="*/ 8467 h 711200"/>
              <a:gd name="connsiteX1" fmla="*/ 0 w 9169401"/>
              <a:gd name="connsiteY1" fmla="*/ 711200 h 711200"/>
              <a:gd name="connsiteX2" fmla="*/ 9169400 w 9169401"/>
              <a:gd name="connsiteY2" fmla="*/ 702733 h 711200"/>
              <a:gd name="connsiteX3" fmla="*/ 9169401 w 9169401"/>
              <a:gd name="connsiteY3" fmla="*/ 0 h 711200"/>
              <a:gd name="connsiteX4" fmla="*/ 4572001 w 9169401"/>
              <a:gd name="connsiteY4" fmla="*/ 474132 h 711200"/>
              <a:gd name="connsiteX5" fmla="*/ 0 w 9169401"/>
              <a:gd name="connsiteY5" fmla="*/ 8467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1" h="711200">
                <a:moveTo>
                  <a:pt x="0" y="8467"/>
                </a:moveTo>
                <a:lnTo>
                  <a:pt x="0" y="711200"/>
                </a:lnTo>
                <a:lnTo>
                  <a:pt x="9169400" y="702733"/>
                </a:lnTo>
                <a:cubicBezTo>
                  <a:pt x="9169400" y="468489"/>
                  <a:pt x="9169401" y="234244"/>
                  <a:pt x="9169401" y="0"/>
                </a:cubicBezTo>
                <a:cubicBezTo>
                  <a:pt x="8396112" y="324556"/>
                  <a:pt x="5658556" y="479775"/>
                  <a:pt x="4572001" y="474132"/>
                </a:cubicBezTo>
                <a:cubicBezTo>
                  <a:pt x="4329289" y="465666"/>
                  <a:pt x="1766711" y="524933"/>
                  <a:pt x="0" y="8467"/>
                </a:cubicBezTo>
                <a:close/>
              </a:path>
            </a:pathLst>
          </a:custGeom>
          <a:solidFill>
            <a:srgbClr val="34A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1050756" y="6394400"/>
            <a:ext cx="149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Gotham Book"/>
                <a:ea typeface="+mn-ea"/>
                <a:cs typeface="Gotham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B9BDAA-B24C-514C-93B1-FCBD72633E6C}" type="slidenum">
              <a:rPr lang="en-US" sz="1300" b="0" i="0" smtClean="0">
                <a:latin typeface="Arial" panose="020B0604020202020204" pitchFamily="34" charset="0"/>
                <a:ea typeface="Gotham Medium" charset="0"/>
                <a:cs typeface="Arial" panose="020B0604020202020204" pitchFamily="34" charset="0"/>
              </a:rPr>
              <a:t>‹#›</a:t>
            </a:fld>
            <a:endParaRPr lang="en-US" sz="1300" b="0" i="0">
              <a:latin typeface="Arial" panose="020B0604020202020204" pitchFamily="34" charset="0"/>
              <a:ea typeface="Gotham Medium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26E506-C03C-3246-9F5A-34F5543F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19" y="365127"/>
            <a:ext cx="11070780" cy="8270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DEB67EC-3797-3544-B977-400905CF5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75" y="5702479"/>
            <a:ext cx="1243584" cy="522224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C6E442A-0895-B047-ADBD-2B258DF9E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5678571"/>
            <a:ext cx="7315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3CC8-31A0-49E9-86D7-36CFDCCF47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11289" y="6159203"/>
            <a:ext cx="12225868" cy="711200"/>
          </a:xfrm>
          <a:custGeom>
            <a:avLst/>
            <a:gdLst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59266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55067 w 9177867"/>
              <a:gd name="connsiteY4" fmla="*/ 499532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1"/>
              <a:gd name="connsiteY0" fmla="*/ 8467 h 711200"/>
              <a:gd name="connsiteX1" fmla="*/ 0 w 9169401"/>
              <a:gd name="connsiteY1" fmla="*/ 711200 h 711200"/>
              <a:gd name="connsiteX2" fmla="*/ 9169400 w 9169401"/>
              <a:gd name="connsiteY2" fmla="*/ 702733 h 711200"/>
              <a:gd name="connsiteX3" fmla="*/ 9169401 w 9169401"/>
              <a:gd name="connsiteY3" fmla="*/ 0 h 711200"/>
              <a:gd name="connsiteX4" fmla="*/ 4572001 w 9169401"/>
              <a:gd name="connsiteY4" fmla="*/ 474132 h 711200"/>
              <a:gd name="connsiteX5" fmla="*/ 0 w 9169401"/>
              <a:gd name="connsiteY5" fmla="*/ 8467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1" h="711200">
                <a:moveTo>
                  <a:pt x="0" y="8467"/>
                </a:moveTo>
                <a:lnTo>
                  <a:pt x="0" y="711200"/>
                </a:lnTo>
                <a:lnTo>
                  <a:pt x="9169400" y="702733"/>
                </a:lnTo>
                <a:cubicBezTo>
                  <a:pt x="9169400" y="468489"/>
                  <a:pt x="9169401" y="234244"/>
                  <a:pt x="9169401" y="0"/>
                </a:cubicBezTo>
                <a:cubicBezTo>
                  <a:pt x="8396112" y="324556"/>
                  <a:pt x="5658556" y="479775"/>
                  <a:pt x="4572001" y="474132"/>
                </a:cubicBezTo>
                <a:cubicBezTo>
                  <a:pt x="4329289" y="465666"/>
                  <a:pt x="1766711" y="524933"/>
                  <a:pt x="0" y="8467"/>
                </a:cubicBezTo>
                <a:close/>
              </a:path>
            </a:pathLst>
          </a:custGeom>
          <a:solidFill>
            <a:srgbClr val="34A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11050756" y="6394400"/>
            <a:ext cx="149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Gotham Book"/>
                <a:ea typeface="+mn-ea"/>
                <a:cs typeface="Gotham Boo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B9BDAA-B24C-514C-93B1-FCBD72633E6C}" type="slidenum">
              <a:rPr lang="en-US" sz="1300" b="0" i="0" smtClean="0">
                <a:latin typeface="Arial" panose="020B0604020202020204" pitchFamily="34" charset="0"/>
                <a:ea typeface="Gotham Medium" charset="0"/>
                <a:cs typeface="Arial" panose="020B0604020202020204" pitchFamily="34" charset="0"/>
              </a:rPr>
              <a:t>‹#›</a:t>
            </a:fld>
            <a:endParaRPr lang="en-US" sz="1300" b="0" i="0">
              <a:latin typeface="Arial" panose="020B0604020202020204" pitchFamily="34" charset="0"/>
              <a:ea typeface="Gotham Medium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8F412F9-36AA-E74C-9AF7-A54026384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5912185"/>
            <a:ext cx="797560" cy="579050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F6632975-7A65-6E46-8ACA-2102BA25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57A9CDA-0418-0F4C-AD0D-D8FF6EB3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C8D6D8C-91E2-2C4C-9F45-B03D34889BE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253073" y="1288464"/>
            <a:ext cx="3629454" cy="3562475"/>
          </a:xfrm>
          <a:prstGeom prst="rect">
            <a:avLst/>
          </a:prstGeom>
          <a:solidFill>
            <a:srgbClr val="EFEFED"/>
          </a:solidFill>
        </p:spPr>
        <p:txBody>
          <a:bodyPr tIns="457200"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7D9C31-A17C-4744-BBDE-210D35CF8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357" y="1281165"/>
            <a:ext cx="6471900" cy="4335864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spcAft>
                <a:spcPts val="600"/>
              </a:spcAft>
              <a:buClr>
                <a:schemeClr val="accent3"/>
              </a:buClr>
              <a:defRPr sz="2400" b="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spcAft>
                <a:spcPts val="600"/>
              </a:spcAft>
              <a:buClr>
                <a:schemeClr val="accent5"/>
              </a:buClr>
              <a:defRPr sz="2200" b="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spcAft>
                <a:spcPts val="600"/>
              </a:spcAft>
              <a:buClr>
                <a:schemeClr val="accent4"/>
              </a:buClr>
              <a:defRPr sz="2000" b="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spcAft>
                <a:spcPts val="600"/>
              </a:spcAft>
              <a:buClr>
                <a:schemeClr val="accent2"/>
              </a:buClr>
              <a:defRPr sz="1800" b="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16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BE5FC77B-17B6-4732-8AEA-42A93605D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553201"/>
            <a:ext cx="10769600" cy="21203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Brown and Caldwell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98988AC1-D97D-41FC-9E8C-EEF175EB3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3000" y="6536635"/>
            <a:ext cx="508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5547360" cy="48006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buClr>
                <a:schemeClr val="accent3"/>
              </a:buCl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263640" y="1600200"/>
            <a:ext cx="5547360" cy="4800601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buClr>
                <a:schemeClr val="accent3"/>
              </a:buCl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DC73673-455D-7F43-982A-29A877FCF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B902208-F1CC-2F44-A100-EF42F6475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8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90098"/>
            <a:ext cx="5547360" cy="32004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5547360" cy="3210502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 marL="457200" indent="-206375">
              <a:lnSpc>
                <a:spcPct val="100000"/>
              </a:lnSpc>
              <a:buClr>
                <a:schemeClr val="accent5"/>
              </a:buClr>
              <a:tabLst/>
              <a:defRPr sz="2000">
                <a:solidFill>
                  <a:schemeClr val="tx2"/>
                </a:solidFill>
              </a:defRPr>
            </a:lvl2pPr>
            <a:lvl3pPr marL="627063" indent="-169863">
              <a:lnSpc>
                <a:spcPct val="100000"/>
              </a:lnSpc>
              <a:buClr>
                <a:schemeClr val="accent4"/>
              </a:buClr>
              <a:defRPr sz="1800">
                <a:solidFill>
                  <a:schemeClr val="tx2"/>
                </a:solidFill>
              </a:defRPr>
            </a:lvl3pPr>
            <a:lvl4pPr marL="803275" indent="-176213">
              <a:lnSpc>
                <a:spcPct val="100000"/>
              </a:lnSpc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263640" y="1590098"/>
            <a:ext cx="5547360" cy="32004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6263640" y="2057400"/>
            <a:ext cx="5547360" cy="3210502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 marL="457200" indent="-206375">
              <a:lnSpc>
                <a:spcPct val="100000"/>
              </a:lnSpc>
              <a:buClr>
                <a:schemeClr val="accent5"/>
              </a:buClr>
              <a:tabLst/>
              <a:defRPr sz="2000">
                <a:solidFill>
                  <a:schemeClr val="tx2"/>
                </a:solidFill>
              </a:defRPr>
            </a:lvl2pPr>
            <a:lvl3pPr marL="627063" indent="-169863">
              <a:lnSpc>
                <a:spcPct val="100000"/>
              </a:lnSpc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 marL="803275" indent="-176213">
              <a:lnSpc>
                <a:spcPct val="100000"/>
              </a:lnSpc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E273FC9-26A1-8643-8EE9-F2DCE487F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DF6ED0A-EFD1-1842-BF59-606D4E2C7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4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942872-22C9-D243-8D94-B7FFD4C2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902"/>
            <a:ext cx="10515600" cy="534195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58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89C238-10C3-C049-8DF0-4041E0B8A43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5912185"/>
            <a:ext cx="797560" cy="5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1" r:id="rId3"/>
    <p:sldLayoutId id="2147483672" r:id="rId4"/>
    <p:sldLayoutId id="2147483671" r:id="rId5"/>
    <p:sldLayoutId id="2147483673" r:id="rId6"/>
    <p:sldLayoutId id="2147483667" r:id="rId7"/>
    <p:sldLayoutId id="2147483669" r:id="rId8"/>
    <p:sldLayoutId id="2147483694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4" r:id="rId15"/>
    <p:sldLayoutId id="2147483855" r:id="rId16"/>
    <p:sldLayoutId id="2147483856" r:id="rId17"/>
  </p:sldLayoutIdLst>
  <p:hf hdr="0" ftr="0" dt="0"/>
  <p:txStyles>
    <p:titleStyle>
      <a:lvl1pPr algn="l" rtl="0" eaLnBrk="1" fontAlgn="base" hangingPunct="1">
        <a:lnSpc>
          <a:spcPct val="0"/>
        </a:lnSpc>
        <a:spcBef>
          <a:spcPct val="0"/>
        </a:spcBef>
        <a:spcAft>
          <a:spcPct val="0"/>
        </a:spcAft>
        <a:defRPr sz="3600" b="0">
          <a:solidFill>
            <a:schemeClr val="accent2"/>
          </a:solidFill>
          <a:latin typeface="Franklin Gothic Medium" panose="020B06030201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6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</a:defRPr>
      </a:lvl2pPr>
      <a:lvl3pPr marL="744538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</a:defRPr>
      </a:lvl3pPr>
      <a:lvl4pPr marL="973138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</a:defRPr>
      </a:lvl4pPr>
      <a:lvl5pPr marL="1143000" indent="-169863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4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5" orient="horz" pos="4032">
          <p15:clr>
            <a:srgbClr val="F26B43"/>
          </p15:clr>
        </p15:guide>
        <p15:guide id="6" pos="7440">
          <p15:clr>
            <a:srgbClr val="F26B43"/>
          </p15:clr>
        </p15:guide>
        <p15:guide id="7" orient="horz" pos="576" userDrawn="1">
          <p15:clr>
            <a:srgbClr val="F26B43"/>
          </p15:clr>
        </p15:guide>
        <p15:guide id="8" pos="1968" userDrawn="1">
          <p15:clr>
            <a:srgbClr val="F26B43"/>
          </p15:clr>
        </p15:guide>
        <p15:guide id="9" pos="57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89C238-10C3-C049-8DF0-4041E0B8A4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57" y="5925869"/>
            <a:ext cx="797560" cy="5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0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5" r:id="rId9"/>
    <p:sldLayoutId id="2147483844" r:id="rId10"/>
  </p:sldLayoutIdLst>
  <p:hf hdr="0" ftr="0" dt="0"/>
  <p:txStyles>
    <p:titleStyle>
      <a:lvl1pPr algn="l" rtl="0" eaLnBrk="1" fontAlgn="base" hangingPunct="1">
        <a:lnSpc>
          <a:spcPct val="0"/>
        </a:lnSpc>
        <a:spcBef>
          <a:spcPct val="0"/>
        </a:spcBef>
        <a:spcAft>
          <a:spcPct val="0"/>
        </a:spcAft>
        <a:defRPr sz="3600" b="0">
          <a:solidFill>
            <a:schemeClr val="accent2"/>
          </a:solidFill>
          <a:latin typeface="Franklin Gothic Medium" panose="020B06030201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6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</a:defRPr>
      </a:lvl2pPr>
      <a:lvl3pPr marL="744538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</a:defRPr>
      </a:lvl3pPr>
      <a:lvl4pPr marL="973138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</a:defRPr>
      </a:lvl4pPr>
      <a:lvl5pPr marL="1143000" indent="-169863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4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5" orient="horz" pos="4032">
          <p15:clr>
            <a:srgbClr val="F26B43"/>
          </p15:clr>
        </p15:guide>
        <p15:guide id="6" pos="7440">
          <p15:clr>
            <a:srgbClr val="F26B43"/>
          </p15:clr>
        </p15:guide>
        <p15:guide id="7" orient="horz" pos="576" userDrawn="1">
          <p15:clr>
            <a:srgbClr val="F26B43"/>
          </p15:clr>
        </p15:guide>
        <p15:guide id="8" pos="1968" userDrawn="1">
          <p15:clr>
            <a:srgbClr val="F26B43"/>
          </p15:clr>
        </p15:guide>
        <p15:guide id="9" pos="571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ACCD86-0750-0B4B-AC92-F6A1B0DFB5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524" y="5992395"/>
            <a:ext cx="797560" cy="5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93" y="-10496"/>
            <a:ext cx="12339192" cy="6946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0324" y="645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FA8EF9-ED9D-EE4E-AC84-9A019C466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847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93" y="-10496"/>
            <a:ext cx="12339192" cy="6946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0324" y="645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fld id="{27FA8EF9-ED9D-EE4E-AC84-9A019C466B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5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bg1"/>
          </a:solidFill>
          <a:latin typeface="Gotham Medium" charset="0"/>
          <a:ea typeface="Gotham Medium" charset="0"/>
          <a:cs typeface="Gotham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3357" y="366765"/>
            <a:ext cx="1143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89C238-10C3-C049-8DF0-4041E0B8A43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5912185"/>
            <a:ext cx="797560" cy="57905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BFCEC39-DE47-F848-A1E8-DDE30FB60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137" y="6498534"/>
            <a:ext cx="10769600" cy="212034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</a:rPr>
              <a:t>RVAH2O | </a:t>
            </a:r>
            <a:fld id="{9931F341-DE81-FE45-8999-5E930245EB39}" type="slidenum">
              <a:rPr lang="en-US" sz="800" smtClean="0">
                <a:solidFill>
                  <a:schemeClr val="bg1"/>
                </a:solidFill>
              </a:r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p:hf hdr="0" dt="0"/>
  <p:txStyles>
    <p:titleStyle>
      <a:lvl1pPr algn="l" rtl="0" eaLnBrk="1" fontAlgn="base" hangingPunct="1">
        <a:lnSpc>
          <a:spcPct val="0"/>
        </a:lnSpc>
        <a:spcBef>
          <a:spcPct val="0"/>
        </a:spcBef>
        <a:spcAft>
          <a:spcPct val="0"/>
        </a:spcAft>
        <a:defRPr sz="3600" b="0">
          <a:solidFill>
            <a:schemeClr val="accent2"/>
          </a:solidFill>
          <a:latin typeface="Franklin Gothic Medium" panose="020B06030201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6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</a:defRPr>
      </a:lvl2pPr>
      <a:lvl3pPr marL="744538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</a:defRPr>
      </a:lvl3pPr>
      <a:lvl4pPr marL="973138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</a:defRPr>
      </a:lvl4pPr>
      <a:lvl5pPr marL="1143000" indent="-169863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4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5" orient="horz" pos="4032">
          <p15:clr>
            <a:srgbClr val="F26B43"/>
          </p15:clr>
        </p15:guide>
        <p15:guide id="6" pos="7440">
          <p15:clr>
            <a:srgbClr val="F26B43"/>
          </p15:clr>
        </p15:guide>
        <p15:guide id="7" orient="horz" pos="576">
          <p15:clr>
            <a:srgbClr val="F26B43"/>
          </p15:clr>
        </p15:guide>
        <p15:guide id="8" pos="1968">
          <p15:clr>
            <a:srgbClr val="F26B43"/>
          </p15:clr>
        </p15:guide>
        <p15:guide id="9" pos="571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1867" y="6492876"/>
            <a:ext cx="149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15403CC8-31A0-49E9-86D7-36CFDCCF4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C63247-1113-7846-A2CA-3643E6F65045}"/>
              </a:ext>
            </a:extLst>
          </p:cNvPr>
          <p:cNvSpPr txBox="1">
            <a:spLocks/>
          </p:cNvSpPr>
          <p:nvPr userDrawn="1"/>
        </p:nvSpPr>
        <p:spPr>
          <a:xfrm>
            <a:off x="10701867" y="6492876"/>
            <a:ext cx="14901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03CC8-31A0-49E9-86D7-36CFDCCF47E5}" type="slidenum">
              <a:rPr lang="en-US" sz="2400" smtClean="0"/>
              <a:pPr/>
              <a:t>‹#›</a:t>
            </a:fld>
            <a:endParaRPr lang="en-US" sz="24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095C5D0-2242-2D4E-B498-64CFCA2C24D5}"/>
              </a:ext>
            </a:extLst>
          </p:cNvPr>
          <p:cNvSpPr/>
          <p:nvPr userDrawn="1"/>
        </p:nvSpPr>
        <p:spPr>
          <a:xfrm>
            <a:off x="-11289" y="6159203"/>
            <a:ext cx="12203289" cy="711200"/>
          </a:xfrm>
          <a:custGeom>
            <a:avLst/>
            <a:gdLst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59266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55067 w 9177867"/>
              <a:gd name="connsiteY4" fmla="*/ 499532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1"/>
              <a:gd name="connsiteY0" fmla="*/ 8467 h 711200"/>
              <a:gd name="connsiteX1" fmla="*/ 0 w 9169401"/>
              <a:gd name="connsiteY1" fmla="*/ 711200 h 711200"/>
              <a:gd name="connsiteX2" fmla="*/ 9169400 w 9169401"/>
              <a:gd name="connsiteY2" fmla="*/ 702733 h 711200"/>
              <a:gd name="connsiteX3" fmla="*/ 9169401 w 9169401"/>
              <a:gd name="connsiteY3" fmla="*/ 0 h 711200"/>
              <a:gd name="connsiteX4" fmla="*/ 4572001 w 9169401"/>
              <a:gd name="connsiteY4" fmla="*/ 474132 h 711200"/>
              <a:gd name="connsiteX5" fmla="*/ 0 w 9169401"/>
              <a:gd name="connsiteY5" fmla="*/ 8467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1" h="711200">
                <a:moveTo>
                  <a:pt x="0" y="8467"/>
                </a:moveTo>
                <a:lnTo>
                  <a:pt x="0" y="711200"/>
                </a:lnTo>
                <a:lnTo>
                  <a:pt x="9169400" y="702733"/>
                </a:lnTo>
                <a:cubicBezTo>
                  <a:pt x="9169400" y="468489"/>
                  <a:pt x="9169401" y="234244"/>
                  <a:pt x="9169401" y="0"/>
                </a:cubicBezTo>
                <a:cubicBezTo>
                  <a:pt x="8396112" y="324556"/>
                  <a:pt x="5658556" y="479775"/>
                  <a:pt x="4572001" y="474132"/>
                </a:cubicBezTo>
                <a:cubicBezTo>
                  <a:pt x="4329289" y="465666"/>
                  <a:pt x="1766711" y="524933"/>
                  <a:pt x="0" y="8467"/>
                </a:cubicBezTo>
                <a:close/>
              </a:path>
            </a:pathLst>
          </a:custGeom>
          <a:solidFill>
            <a:srgbClr val="34A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C6E8A57-5580-2049-A595-21564567FC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75" y="5702479"/>
            <a:ext cx="1243584" cy="52222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932719D-C140-1E4C-9052-9619FD3A72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5678571"/>
            <a:ext cx="7315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189" rtl="0" eaLnBrk="1" latinLnBrk="0" hangingPunct="1">
        <a:spcBef>
          <a:spcPct val="0"/>
        </a:spcBef>
        <a:buNone/>
        <a:defRPr sz="2400" b="1" i="0" kern="1200">
          <a:solidFill>
            <a:srgbClr val="003CA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18869" indent="-118869" algn="l" defTabSz="457189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0000CC"/>
        </a:buClr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-118869" algn="l" defTabSz="457189" rtl="0" eaLnBrk="1" latinLnBrk="0" hangingPunct="1">
        <a:spcBef>
          <a:spcPts val="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94345" indent="-283457" algn="l" defTabSz="457189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783" indent="-118869" algn="l" defTabSz="457189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7221" indent="-118869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6CED8AC-CE02-CD47-89E1-62C318D400DE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0324" y="64569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FA8EF9-ED9D-EE4E-AC84-9A019C466B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5CF8CB4D-5AEE-0749-859B-87D11B949F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6" y="-1"/>
            <a:ext cx="12194825" cy="68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8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9" r:id="rId2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1867" y="6492876"/>
            <a:ext cx="149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15403CC8-31A0-49E9-86D7-36CFDCCF4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C63247-1113-7846-A2CA-3643E6F65045}"/>
              </a:ext>
            </a:extLst>
          </p:cNvPr>
          <p:cNvSpPr txBox="1">
            <a:spLocks/>
          </p:cNvSpPr>
          <p:nvPr userDrawn="1"/>
        </p:nvSpPr>
        <p:spPr>
          <a:xfrm>
            <a:off x="10701867" y="6492876"/>
            <a:ext cx="14901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03CC8-31A0-49E9-86D7-36CFDCCF47E5}" type="slidenum">
              <a:rPr lang="en-US" sz="2400" smtClean="0"/>
              <a:pPr/>
              <a:t>‹#›</a:t>
            </a:fld>
            <a:endParaRPr lang="en-US" sz="24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095C5D0-2242-2D4E-B498-64CFCA2C24D5}"/>
              </a:ext>
            </a:extLst>
          </p:cNvPr>
          <p:cNvSpPr/>
          <p:nvPr userDrawn="1"/>
        </p:nvSpPr>
        <p:spPr>
          <a:xfrm>
            <a:off x="-11289" y="6159203"/>
            <a:ext cx="12203289" cy="711200"/>
          </a:xfrm>
          <a:custGeom>
            <a:avLst/>
            <a:gdLst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59266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63534 w 9177867"/>
              <a:gd name="connsiteY4" fmla="*/ 253999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55067 w 9177867"/>
              <a:gd name="connsiteY4" fmla="*/ 499532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77867"/>
              <a:gd name="connsiteY0" fmla="*/ 0 h 702733"/>
              <a:gd name="connsiteX1" fmla="*/ 0 w 9177867"/>
              <a:gd name="connsiteY1" fmla="*/ 702733 h 702733"/>
              <a:gd name="connsiteX2" fmla="*/ 9169400 w 9177867"/>
              <a:gd name="connsiteY2" fmla="*/ 694266 h 702733"/>
              <a:gd name="connsiteX3" fmla="*/ 9177867 w 9177867"/>
              <a:gd name="connsiteY3" fmla="*/ 0 h 702733"/>
              <a:gd name="connsiteX4" fmla="*/ 4572001 w 9177867"/>
              <a:gd name="connsiteY4" fmla="*/ 465665 h 702733"/>
              <a:gd name="connsiteX5" fmla="*/ 0 w 9177867"/>
              <a:gd name="connsiteY5" fmla="*/ 0 h 702733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0"/>
              <a:gd name="connsiteY0" fmla="*/ 8467 h 711200"/>
              <a:gd name="connsiteX1" fmla="*/ 0 w 9169400"/>
              <a:gd name="connsiteY1" fmla="*/ 711200 h 711200"/>
              <a:gd name="connsiteX2" fmla="*/ 9169400 w 9169400"/>
              <a:gd name="connsiteY2" fmla="*/ 702733 h 711200"/>
              <a:gd name="connsiteX3" fmla="*/ 9160934 w 9169400"/>
              <a:gd name="connsiteY3" fmla="*/ 0 h 711200"/>
              <a:gd name="connsiteX4" fmla="*/ 4572001 w 9169400"/>
              <a:gd name="connsiteY4" fmla="*/ 474132 h 711200"/>
              <a:gd name="connsiteX5" fmla="*/ 0 w 9169400"/>
              <a:gd name="connsiteY5" fmla="*/ 8467 h 711200"/>
              <a:gd name="connsiteX0" fmla="*/ 0 w 9169401"/>
              <a:gd name="connsiteY0" fmla="*/ 8467 h 711200"/>
              <a:gd name="connsiteX1" fmla="*/ 0 w 9169401"/>
              <a:gd name="connsiteY1" fmla="*/ 711200 h 711200"/>
              <a:gd name="connsiteX2" fmla="*/ 9169400 w 9169401"/>
              <a:gd name="connsiteY2" fmla="*/ 702733 h 711200"/>
              <a:gd name="connsiteX3" fmla="*/ 9169401 w 9169401"/>
              <a:gd name="connsiteY3" fmla="*/ 0 h 711200"/>
              <a:gd name="connsiteX4" fmla="*/ 4572001 w 9169401"/>
              <a:gd name="connsiteY4" fmla="*/ 474132 h 711200"/>
              <a:gd name="connsiteX5" fmla="*/ 0 w 9169401"/>
              <a:gd name="connsiteY5" fmla="*/ 8467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9401" h="711200">
                <a:moveTo>
                  <a:pt x="0" y="8467"/>
                </a:moveTo>
                <a:lnTo>
                  <a:pt x="0" y="711200"/>
                </a:lnTo>
                <a:lnTo>
                  <a:pt x="9169400" y="702733"/>
                </a:lnTo>
                <a:cubicBezTo>
                  <a:pt x="9169400" y="468489"/>
                  <a:pt x="9169401" y="234244"/>
                  <a:pt x="9169401" y="0"/>
                </a:cubicBezTo>
                <a:cubicBezTo>
                  <a:pt x="8396112" y="324556"/>
                  <a:pt x="5658556" y="479775"/>
                  <a:pt x="4572001" y="474132"/>
                </a:cubicBezTo>
                <a:cubicBezTo>
                  <a:pt x="4329289" y="465666"/>
                  <a:pt x="1766711" y="524933"/>
                  <a:pt x="0" y="8467"/>
                </a:cubicBezTo>
                <a:close/>
              </a:path>
            </a:pathLst>
          </a:custGeom>
          <a:solidFill>
            <a:srgbClr val="34A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C6E8A57-5580-2049-A595-21564567FC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75" y="5702479"/>
            <a:ext cx="1243584" cy="52222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932719D-C140-1E4C-9052-9619FD3A72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5678571"/>
            <a:ext cx="7315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9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189" rtl="0" eaLnBrk="1" latinLnBrk="0" hangingPunct="1">
        <a:spcBef>
          <a:spcPct val="0"/>
        </a:spcBef>
        <a:buNone/>
        <a:defRPr sz="2400" b="1" i="0" kern="1200">
          <a:solidFill>
            <a:srgbClr val="003CA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18869" indent="-118869" algn="l" defTabSz="457189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0000CC"/>
        </a:buClr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-118869" algn="l" defTabSz="457189" rtl="0" eaLnBrk="1" latinLnBrk="0" hangingPunct="1">
        <a:spcBef>
          <a:spcPts val="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94345" indent="-283457" algn="l" defTabSz="457189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783" indent="-118869" algn="l" defTabSz="457189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7221" indent="-118869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574455-7AB5-6D4F-F507-60FD79AFECB1}"/>
              </a:ext>
            </a:extLst>
          </p:cNvPr>
          <p:cNvSpPr txBox="1">
            <a:spLocks/>
          </p:cNvSpPr>
          <p:nvPr/>
        </p:nvSpPr>
        <p:spPr>
          <a:xfrm>
            <a:off x="166215" y="40600"/>
            <a:ext cx="10876264" cy="5306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003CA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D4C91"/>
                </a:solidFill>
                <a:effectLst/>
                <a:uLnTx/>
                <a:uFillTx/>
                <a:latin typeface="Franklin Gothic Medium"/>
                <a:ea typeface="+mj-ea"/>
                <a:cs typeface="Arial"/>
              </a:rPr>
              <a:t>James River Water Quality Model – Animation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Medium"/>
                <a:ea typeface="+mj-ea"/>
                <a:cs typeface="Arial"/>
              </a:rPr>
              <a:t>December 1 , 2010 Rain Event: 1.33-in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D4C91"/>
              </a:solidFill>
              <a:effectLst/>
              <a:uLnTx/>
              <a:uFillTx/>
              <a:latin typeface="Franklin Gothic Medium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RIchCWA_Scenario1b_Dec01-Dec05_2010_PIP_raw">
            <a:hlinkClick r:id="" action="ppaction://media"/>
            <a:extLst>
              <a:ext uri="{FF2B5EF4-FFF2-40B4-BE49-F238E27FC236}">
                <a16:creationId xmlns:a16="http://schemas.microsoft.com/office/drawing/2014/main" id="{B7EE1372-CD78-30D7-8329-1F242427E3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7260" y="1183698"/>
            <a:ext cx="7127026" cy="567430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D45606-E28E-B1E0-CA85-68C7DD01E7E2}"/>
              </a:ext>
            </a:extLst>
          </p:cNvPr>
          <p:cNvCxnSpPr>
            <a:cxnSpLocks/>
          </p:cNvCxnSpPr>
          <p:nvPr/>
        </p:nvCxnSpPr>
        <p:spPr bwMode="auto">
          <a:xfrm>
            <a:off x="2199745" y="6434603"/>
            <a:ext cx="575029" cy="0"/>
          </a:xfrm>
          <a:prstGeom prst="straightConnector1">
            <a:avLst/>
          </a:prstGeom>
          <a:noFill/>
          <a:ln w="38100" cap="flat" cmpd="sng" algn="ctr">
            <a:solidFill>
              <a:srgbClr val="0C4C8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E401F9-0793-CD58-1EA2-DAE27EB9A90D}"/>
              </a:ext>
            </a:extLst>
          </p:cNvPr>
          <p:cNvSpPr txBox="1"/>
          <p:nvPr/>
        </p:nvSpPr>
        <p:spPr>
          <a:xfrm>
            <a:off x="1429984" y="6203770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4C8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Rain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0A2495-BA96-B511-6372-AB8D55F0BE8D}"/>
              </a:ext>
            </a:extLst>
          </p:cNvPr>
          <p:cNvCxnSpPr>
            <a:cxnSpLocks/>
          </p:cNvCxnSpPr>
          <p:nvPr/>
        </p:nvCxnSpPr>
        <p:spPr bwMode="auto">
          <a:xfrm>
            <a:off x="2199745" y="5777378"/>
            <a:ext cx="575029" cy="0"/>
          </a:xfrm>
          <a:prstGeom prst="straightConnector1">
            <a:avLst/>
          </a:prstGeom>
          <a:noFill/>
          <a:ln w="38100" cap="flat" cmpd="sng" algn="ctr">
            <a:solidFill>
              <a:srgbClr val="0C4C8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A7447D-55EA-A487-8E17-3D25D05D1B1A}"/>
              </a:ext>
            </a:extLst>
          </p:cNvPr>
          <p:cNvSpPr txBox="1"/>
          <p:nvPr/>
        </p:nvSpPr>
        <p:spPr>
          <a:xfrm>
            <a:off x="657226" y="5511274"/>
            <a:ext cx="183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4C8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River Flow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06DB0F-7561-6E10-1423-60B8BA2A437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593350" y="1592408"/>
            <a:ext cx="0" cy="4321356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A7E36F3-79AD-CAC4-7AF0-0910752F33B8}"/>
              </a:ext>
            </a:extLst>
          </p:cNvPr>
          <p:cNvSpPr txBox="1"/>
          <p:nvPr/>
        </p:nvSpPr>
        <p:spPr>
          <a:xfrm>
            <a:off x="10624576" y="5834589"/>
            <a:ext cx="182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Less Bacteria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9CA676-E0D9-3726-653D-0222BC2F39B0}"/>
              </a:ext>
            </a:extLst>
          </p:cNvPr>
          <p:cNvCxnSpPr>
            <a:cxnSpLocks/>
            <a:endCxn id="26" idx="2"/>
          </p:cNvCxnSpPr>
          <p:nvPr/>
        </p:nvCxnSpPr>
        <p:spPr bwMode="auto">
          <a:xfrm>
            <a:off x="9921316" y="3446963"/>
            <a:ext cx="1428193" cy="0"/>
          </a:xfrm>
          <a:prstGeom prst="line">
            <a:avLst/>
          </a:prstGeom>
          <a:noFill/>
          <a:ln w="2540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9A74D88-544C-F4DC-5FE8-4AEC868CE273}"/>
              </a:ext>
            </a:extLst>
          </p:cNvPr>
          <p:cNvSpPr txBox="1"/>
          <p:nvPr/>
        </p:nvSpPr>
        <p:spPr>
          <a:xfrm>
            <a:off x="9805314" y="2985298"/>
            <a:ext cx="308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5902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&gt;WQS Limit</a:t>
            </a:r>
          </a:p>
        </p:txBody>
      </p:sp>
      <p:pic>
        <p:nvPicPr>
          <p:cNvPr id="30" name="Picture 29" descr="A blue circle with white text and a person on a boat with stars and a blue circle with white text&#10;&#10;Description automatically generated">
            <a:extLst>
              <a:ext uri="{FF2B5EF4-FFF2-40B4-BE49-F238E27FC236}">
                <a16:creationId xmlns:a16="http://schemas.microsoft.com/office/drawing/2014/main" id="{4736A358-FFD0-F46F-3D47-DB4D4142C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50" y="5917920"/>
            <a:ext cx="869577" cy="830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A7A934-6418-A00B-57B5-B0C5B22BE989}"/>
              </a:ext>
            </a:extLst>
          </p:cNvPr>
          <p:cNvSpPr txBox="1"/>
          <p:nvPr/>
        </p:nvSpPr>
        <p:spPr>
          <a:xfrm>
            <a:off x="9229411" y="1215319"/>
            <a:ext cx="10604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B0D00"/>
                </a:solidFill>
              </a:rPr>
              <a:t>20,000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E02C6-1B2E-D450-DFFF-2EE61B067EA7}"/>
              </a:ext>
            </a:extLst>
          </p:cNvPr>
          <p:cNvSpPr txBox="1"/>
          <p:nvPr/>
        </p:nvSpPr>
        <p:spPr>
          <a:xfrm>
            <a:off x="10775439" y="774097"/>
            <a:ext cx="156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More Bacteria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5BDE3-E37A-DE9B-BADD-CC8636E258E5}"/>
              </a:ext>
            </a:extLst>
          </p:cNvPr>
          <p:cNvSpPr txBox="1"/>
          <p:nvPr/>
        </p:nvSpPr>
        <p:spPr>
          <a:xfrm>
            <a:off x="9229410" y="1872194"/>
            <a:ext cx="10604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5,000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77F88-2FBD-AD29-B6B9-8583479FB5D0}"/>
              </a:ext>
            </a:extLst>
          </p:cNvPr>
          <p:cNvSpPr txBox="1"/>
          <p:nvPr/>
        </p:nvSpPr>
        <p:spPr>
          <a:xfrm>
            <a:off x="9229409" y="2551837"/>
            <a:ext cx="10604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FC051-D487-DC47-C539-CB9A1A84E008}"/>
              </a:ext>
            </a:extLst>
          </p:cNvPr>
          <p:cNvSpPr txBox="1"/>
          <p:nvPr/>
        </p:nvSpPr>
        <p:spPr>
          <a:xfrm>
            <a:off x="9237589" y="3183734"/>
            <a:ext cx="5677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410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EB617-EF06-D9A5-7325-EC69401EBAC5}"/>
              </a:ext>
            </a:extLst>
          </p:cNvPr>
          <p:cNvSpPr txBox="1"/>
          <p:nvPr/>
        </p:nvSpPr>
        <p:spPr>
          <a:xfrm>
            <a:off x="9237587" y="3911416"/>
            <a:ext cx="804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126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7E6B5-5B4F-C8D1-808F-E3949222B599}"/>
              </a:ext>
            </a:extLst>
          </p:cNvPr>
          <p:cNvSpPr txBox="1"/>
          <p:nvPr/>
        </p:nvSpPr>
        <p:spPr>
          <a:xfrm>
            <a:off x="9237587" y="4560534"/>
            <a:ext cx="804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505F4B-8B59-ED44-73DD-326315D316AC}"/>
              </a:ext>
            </a:extLst>
          </p:cNvPr>
          <p:cNvSpPr txBox="1"/>
          <p:nvPr/>
        </p:nvSpPr>
        <p:spPr>
          <a:xfrm>
            <a:off x="9237587" y="5237149"/>
            <a:ext cx="804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3A0C38-7D72-718A-6327-7D67A77BAA36}"/>
              </a:ext>
            </a:extLst>
          </p:cNvPr>
          <p:cNvSpPr txBox="1"/>
          <p:nvPr/>
        </p:nvSpPr>
        <p:spPr>
          <a:xfrm>
            <a:off x="9243608" y="5913764"/>
            <a:ext cx="804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80FDA-3342-D1D0-5250-D0BC7F3CA552}"/>
              </a:ext>
            </a:extLst>
          </p:cNvPr>
          <p:cNvSpPr txBox="1"/>
          <p:nvPr/>
        </p:nvSpPr>
        <p:spPr>
          <a:xfrm>
            <a:off x="9229409" y="6520288"/>
            <a:ext cx="804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834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FA7447D-55EA-A487-8E17-3D25D05D1B1A}"/>
              </a:ext>
            </a:extLst>
          </p:cNvPr>
          <p:cNvSpPr txBox="1"/>
          <p:nvPr/>
        </p:nvSpPr>
        <p:spPr>
          <a:xfrm>
            <a:off x="91694" y="5072842"/>
            <a:ext cx="1226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4C8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River Flow</a:t>
            </a:r>
          </a:p>
        </p:txBody>
      </p:sp>
      <p:pic>
        <p:nvPicPr>
          <p:cNvPr id="4" name="RIchCWA_Scenario1b_Dec01-Dec05_2010_PIP_raw">
            <a:hlinkClick r:id="" action="ppaction://media"/>
            <a:extLst>
              <a:ext uri="{FF2B5EF4-FFF2-40B4-BE49-F238E27FC236}">
                <a16:creationId xmlns:a16="http://schemas.microsoft.com/office/drawing/2014/main" id="{B7EE1372-CD78-30D7-8329-1F242427E3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514" y="0"/>
            <a:ext cx="8613772" cy="68579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D45606-E28E-B1E0-CA85-68C7DD01E7E2}"/>
              </a:ext>
            </a:extLst>
          </p:cNvPr>
          <p:cNvCxnSpPr>
            <a:cxnSpLocks/>
          </p:cNvCxnSpPr>
          <p:nvPr/>
        </p:nvCxnSpPr>
        <p:spPr bwMode="auto">
          <a:xfrm>
            <a:off x="868726" y="6287867"/>
            <a:ext cx="575029" cy="0"/>
          </a:xfrm>
          <a:prstGeom prst="straightConnector1">
            <a:avLst/>
          </a:prstGeom>
          <a:noFill/>
          <a:ln w="38100" cap="flat" cmpd="sng" algn="ctr">
            <a:solidFill>
              <a:srgbClr val="0C4C8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E401F9-0793-CD58-1EA2-DAE27EB9A90D}"/>
              </a:ext>
            </a:extLst>
          </p:cNvPr>
          <p:cNvSpPr txBox="1"/>
          <p:nvPr/>
        </p:nvSpPr>
        <p:spPr>
          <a:xfrm>
            <a:off x="105869" y="6052263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4C8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Rain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0A2495-BA96-B511-6372-AB8D55F0BE8D}"/>
              </a:ext>
            </a:extLst>
          </p:cNvPr>
          <p:cNvCxnSpPr>
            <a:cxnSpLocks/>
          </p:cNvCxnSpPr>
          <p:nvPr/>
        </p:nvCxnSpPr>
        <p:spPr bwMode="auto">
          <a:xfrm>
            <a:off x="868727" y="5596053"/>
            <a:ext cx="575029" cy="0"/>
          </a:xfrm>
          <a:prstGeom prst="straightConnector1">
            <a:avLst/>
          </a:prstGeom>
          <a:noFill/>
          <a:ln w="38100" cap="flat" cmpd="sng" algn="ctr">
            <a:solidFill>
              <a:srgbClr val="0C4C8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06DB0F-7561-6E10-1423-60B8BA2A437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593350" y="1592408"/>
            <a:ext cx="0" cy="4321356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A7E36F3-79AD-CAC4-7AF0-0910752F33B8}"/>
              </a:ext>
            </a:extLst>
          </p:cNvPr>
          <p:cNvSpPr txBox="1"/>
          <p:nvPr/>
        </p:nvSpPr>
        <p:spPr>
          <a:xfrm>
            <a:off x="10624576" y="5834589"/>
            <a:ext cx="182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Less Bacteria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9CA676-E0D9-3726-653D-0222BC2F39B0}"/>
              </a:ext>
            </a:extLst>
          </p:cNvPr>
          <p:cNvCxnSpPr>
            <a:cxnSpLocks/>
            <a:endCxn id="26" idx="2"/>
          </p:cNvCxnSpPr>
          <p:nvPr/>
        </p:nvCxnSpPr>
        <p:spPr bwMode="auto">
          <a:xfrm>
            <a:off x="9921316" y="3446963"/>
            <a:ext cx="1428193" cy="0"/>
          </a:xfrm>
          <a:prstGeom prst="line">
            <a:avLst/>
          </a:prstGeom>
          <a:noFill/>
          <a:ln w="2540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9A74D88-544C-F4DC-5FE8-4AEC868CE273}"/>
              </a:ext>
            </a:extLst>
          </p:cNvPr>
          <p:cNvSpPr txBox="1"/>
          <p:nvPr/>
        </p:nvSpPr>
        <p:spPr>
          <a:xfrm>
            <a:off x="9805314" y="2985298"/>
            <a:ext cx="308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59025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&gt;WQS Limit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7A934-6418-A00B-57B5-B0C5B22BE989}"/>
              </a:ext>
            </a:extLst>
          </p:cNvPr>
          <p:cNvSpPr txBox="1"/>
          <p:nvPr/>
        </p:nvSpPr>
        <p:spPr>
          <a:xfrm>
            <a:off x="9134437" y="135588"/>
            <a:ext cx="10604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B0D00"/>
                </a:solidFill>
              </a:rPr>
              <a:t>20,000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E02C6-1B2E-D450-DFFF-2EE61B067EA7}"/>
              </a:ext>
            </a:extLst>
          </p:cNvPr>
          <p:cNvSpPr txBox="1"/>
          <p:nvPr/>
        </p:nvSpPr>
        <p:spPr>
          <a:xfrm>
            <a:off x="10775439" y="774097"/>
            <a:ext cx="156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More Bacteria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5BDE3-E37A-DE9B-BADD-CC8636E258E5}"/>
              </a:ext>
            </a:extLst>
          </p:cNvPr>
          <p:cNvSpPr txBox="1"/>
          <p:nvPr/>
        </p:nvSpPr>
        <p:spPr>
          <a:xfrm>
            <a:off x="9134437" y="912472"/>
            <a:ext cx="10604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5,000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77F88-2FBD-AD29-B6B9-8583479FB5D0}"/>
              </a:ext>
            </a:extLst>
          </p:cNvPr>
          <p:cNvSpPr txBox="1"/>
          <p:nvPr/>
        </p:nvSpPr>
        <p:spPr>
          <a:xfrm>
            <a:off x="9153340" y="1749555"/>
            <a:ext cx="10604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FC051-D487-DC47-C539-CB9A1A84E008}"/>
              </a:ext>
            </a:extLst>
          </p:cNvPr>
          <p:cNvSpPr txBox="1"/>
          <p:nvPr/>
        </p:nvSpPr>
        <p:spPr>
          <a:xfrm>
            <a:off x="9153340" y="2498689"/>
            <a:ext cx="5677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410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EB617-EF06-D9A5-7325-EC69401EBAC5}"/>
              </a:ext>
            </a:extLst>
          </p:cNvPr>
          <p:cNvSpPr txBox="1"/>
          <p:nvPr/>
        </p:nvSpPr>
        <p:spPr>
          <a:xfrm>
            <a:off x="9153340" y="3365100"/>
            <a:ext cx="804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126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7E6B5-5B4F-C8D1-808F-E3949222B599}"/>
              </a:ext>
            </a:extLst>
          </p:cNvPr>
          <p:cNvSpPr txBox="1"/>
          <p:nvPr/>
        </p:nvSpPr>
        <p:spPr>
          <a:xfrm>
            <a:off x="9153339" y="4151504"/>
            <a:ext cx="804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505F4B-8B59-ED44-73DD-326315D316AC}"/>
              </a:ext>
            </a:extLst>
          </p:cNvPr>
          <p:cNvSpPr txBox="1"/>
          <p:nvPr/>
        </p:nvSpPr>
        <p:spPr>
          <a:xfrm>
            <a:off x="9153338" y="4988587"/>
            <a:ext cx="804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3A0C38-7D72-718A-6327-7D67A77BAA36}"/>
              </a:ext>
            </a:extLst>
          </p:cNvPr>
          <p:cNvSpPr txBox="1"/>
          <p:nvPr/>
        </p:nvSpPr>
        <p:spPr>
          <a:xfrm>
            <a:off x="9181459" y="5774991"/>
            <a:ext cx="804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80FDA-3342-D1D0-5250-D0BC7F3CA552}"/>
              </a:ext>
            </a:extLst>
          </p:cNvPr>
          <p:cNvSpPr txBox="1"/>
          <p:nvPr/>
        </p:nvSpPr>
        <p:spPr>
          <a:xfrm>
            <a:off x="9229409" y="6520288"/>
            <a:ext cx="804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054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 Slides">
  <a:themeElements>
    <a:clrScheme name="RVAH2O">
      <a:dk1>
        <a:srgbClr val="111211"/>
      </a:dk1>
      <a:lt1>
        <a:srgbClr val="FFFFFF"/>
      </a:lt1>
      <a:dk2>
        <a:srgbClr val="111211"/>
      </a:dk2>
      <a:lt2>
        <a:srgbClr val="FFFFFF"/>
      </a:lt2>
      <a:accent1>
        <a:srgbClr val="111211"/>
      </a:accent1>
      <a:accent2>
        <a:srgbClr val="0C4C8F"/>
      </a:accent2>
      <a:accent3>
        <a:srgbClr val="04B1ED"/>
      </a:accent3>
      <a:accent4>
        <a:srgbClr val="34A402"/>
      </a:accent4>
      <a:accent5>
        <a:srgbClr val="E59025"/>
      </a:accent5>
      <a:accent6>
        <a:srgbClr val="A6A4A4"/>
      </a:accent6>
      <a:hlink>
        <a:srgbClr val="003CA7"/>
      </a:hlink>
      <a:folHlink>
        <a:srgbClr val="003CA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rgbClr val="111211">
                <a:lumMod val="90000"/>
                <a:lumOff val="10000"/>
              </a:srgbClr>
            </a:solidFill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BFCA944-45F7-45C4-AC25-2CF3606C4840}" vid="{69A58E06-34CA-45E0-A148-A1AA8287DB9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 Slides">
  <a:themeElements>
    <a:clrScheme name="RVAH2O">
      <a:dk1>
        <a:srgbClr val="111211"/>
      </a:dk1>
      <a:lt1>
        <a:srgbClr val="FFFFFF"/>
      </a:lt1>
      <a:dk2>
        <a:srgbClr val="111211"/>
      </a:dk2>
      <a:lt2>
        <a:srgbClr val="FFFFFF"/>
      </a:lt2>
      <a:accent1>
        <a:srgbClr val="111211"/>
      </a:accent1>
      <a:accent2>
        <a:srgbClr val="0C4C8F"/>
      </a:accent2>
      <a:accent3>
        <a:srgbClr val="04B1ED"/>
      </a:accent3>
      <a:accent4>
        <a:srgbClr val="34A402"/>
      </a:accent4>
      <a:accent5>
        <a:srgbClr val="E59025"/>
      </a:accent5>
      <a:accent6>
        <a:srgbClr val="A6A4A4"/>
      </a:accent6>
      <a:hlink>
        <a:srgbClr val="003CA7"/>
      </a:hlink>
      <a:folHlink>
        <a:srgbClr val="003CA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CBFCA944-45F7-45C4-AC25-2CF3606C4840}" vid="{69A58E06-34CA-45E0-A148-A1AA8287DB97}"/>
    </a:ext>
  </a:extLst>
</a:theme>
</file>

<file path=ppt/theme/theme3.xml><?xml version="1.0" encoding="utf-8"?>
<a:theme xmlns:a="http://schemas.openxmlformats.org/drawingml/2006/main" name="Title Slide 3">
  <a:themeElements>
    <a:clrScheme name="RVAH2O">
      <a:dk1>
        <a:srgbClr val="111211"/>
      </a:dk1>
      <a:lt1>
        <a:srgbClr val="FFFFFF"/>
      </a:lt1>
      <a:dk2>
        <a:srgbClr val="111211"/>
      </a:dk2>
      <a:lt2>
        <a:srgbClr val="FFFFFF"/>
      </a:lt2>
      <a:accent1>
        <a:srgbClr val="111211"/>
      </a:accent1>
      <a:accent2>
        <a:srgbClr val="0C4C8F"/>
      </a:accent2>
      <a:accent3>
        <a:srgbClr val="04B1ED"/>
      </a:accent3>
      <a:accent4>
        <a:srgbClr val="34A402"/>
      </a:accent4>
      <a:accent5>
        <a:srgbClr val="E59025"/>
      </a:accent5>
      <a:accent6>
        <a:srgbClr val="A6A4A4"/>
      </a:accent6>
      <a:hlink>
        <a:srgbClr val="003CA7"/>
      </a:hlink>
      <a:folHlink>
        <a:srgbClr val="003C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DP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3CA7"/>
      </a:accent1>
      <a:accent2>
        <a:srgbClr val="38B4E7"/>
      </a:accent2>
      <a:accent3>
        <a:srgbClr val="3CB029"/>
      </a:accent3>
      <a:accent4>
        <a:srgbClr val="A3CF9A"/>
      </a:accent4>
      <a:accent5>
        <a:srgbClr val="A5DDF4"/>
      </a:accent5>
      <a:accent6>
        <a:srgbClr val="F2C28A"/>
      </a:accent6>
      <a:hlink>
        <a:srgbClr val="E69025"/>
      </a:hlink>
      <a:folHlink>
        <a:srgbClr val="023CA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DP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3CA7"/>
      </a:accent1>
      <a:accent2>
        <a:srgbClr val="38B4E7"/>
      </a:accent2>
      <a:accent3>
        <a:srgbClr val="3CB029"/>
      </a:accent3>
      <a:accent4>
        <a:srgbClr val="A3CF9A"/>
      </a:accent4>
      <a:accent5>
        <a:srgbClr val="A5DDF4"/>
      </a:accent5>
      <a:accent6>
        <a:srgbClr val="F2C28A"/>
      </a:accent6>
      <a:hlink>
        <a:srgbClr val="E69025"/>
      </a:hlink>
      <a:folHlink>
        <a:srgbClr val="023CA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tent Slides">
  <a:themeElements>
    <a:clrScheme name="RVAH2O">
      <a:dk1>
        <a:srgbClr val="111211"/>
      </a:dk1>
      <a:lt1>
        <a:srgbClr val="FFFFFF"/>
      </a:lt1>
      <a:dk2>
        <a:srgbClr val="111211"/>
      </a:dk2>
      <a:lt2>
        <a:srgbClr val="FFFFFF"/>
      </a:lt2>
      <a:accent1>
        <a:srgbClr val="111211"/>
      </a:accent1>
      <a:accent2>
        <a:srgbClr val="0C4C8F"/>
      </a:accent2>
      <a:accent3>
        <a:srgbClr val="04B1ED"/>
      </a:accent3>
      <a:accent4>
        <a:srgbClr val="34A402"/>
      </a:accent4>
      <a:accent5>
        <a:srgbClr val="E59025"/>
      </a:accent5>
      <a:accent6>
        <a:srgbClr val="A6A4A4"/>
      </a:accent6>
      <a:hlink>
        <a:srgbClr val="003CA7"/>
      </a:hlink>
      <a:folHlink>
        <a:srgbClr val="003CA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1" id="{CBFCA944-45F7-45C4-AC25-2CF3606C4840}" vid="{69A58E06-34CA-45E0-A148-A1AA8287DB97}"/>
    </a:ext>
  </a:extLst>
</a:theme>
</file>

<file path=ppt/theme/theme7.xml><?xml version="1.0" encoding="utf-8"?>
<a:theme xmlns:a="http://schemas.openxmlformats.org/drawingml/2006/main" name="7_Office Theme">
  <a:themeElements>
    <a:clrScheme name="DP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3CA7"/>
      </a:accent1>
      <a:accent2>
        <a:srgbClr val="38B4E7"/>
      </a:accent2>
      <a:accent3>
        <a:srgbClr val="3CB029"/>
      </a:accent3>
      <a:accent4>
        <a:srgbClr val="A3CF9A"/>
      </a:accent4>
      <a:accent5>
        <a:srgbClr val="A5DDF4"/>
      </a:accent5>
      <a:accent6>
        <a:srgbClr val="F2C28A"/>
      </a:accent6>
      <a:hlink>
        <a:srgbClr val="E69025"/>
      </a:hlink>
      <a:folHlink>
        <a:srgbClr val="023C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Custom Design">
  <a:themeElements>
    <a:clrScheme name="DP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3CA7"/>
      </a:accent1>
      <a:accent2>
        <a:srgbClr val="38B4E7"/>
      </a:accent2>
      <a:accent3>
        <a:srgbClr val="3CB029"/>
      </a:accent3>
      <a:accent4>
        <a:srgbClr val="A3CF9A"/>
      </a:accent4>
      <a:accent5>
        <a:srgbClr val="A5DDF4"/>
      </a:accent5>
      <a:accent6>
        <a:srgbClr val="F2C28A"/>
      </a:accent6>
      <a:hlink>
        <a:srgbClr val="E69025"/>
      </a:hlink>
      <a:folHlink>
        <a:srgbClr val="023CA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DP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3CA7"/>
      </a:accent1>
      <a:accent2>
        <a:srgbClr val="38B4E7"/>
      </a:accent2>
      <a:accent3>
        <a:srgbClr val="3CB029"/>
      </a:accent3>
      <a:accent4>
        <a:srgbClr val="A3CF9A"/>
      </a:accent4>
      <a:accent5>
        <a:srgbClr val="A5DDF4"/>
      </a:accent5>
      <a:accent6>
        <a:srgbClr val="F2C28A"/>
      </a:accent6>
      <a:hlink>
        <a:srgbClr val="E69025"/>
      </a:hlink>
      <a:folHlink>
        <a:srgbClr val="023C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2600DDA5F334BB08D49EC45610135" ma:contentTypeVersion="17" ma:contentTypeDescription="Create a new document." ma:contentTypeScope="" ma:versionID="45630fd4baf3797a18ae27b8a39a743f">
  <xsd:schema xmlns:xsd="http://www.w3.org/2001/XMLSchema" xmlns:xs="http://www.w3.org/2001/XMLSchema" xmlns:p="http://schemas.microsoft.com/office/2006/metadata/properties" xmlns:ns2="1443eec7-08d1-46e2-8cba-acb10b2d1d40" xmlns:ns3="836ab568-61ed-4457-901d-616520ee8904" targetNamespace="http://schemas.microsoft.com/office/2006/metadata/properties" ma:root="true" ma:fieldsID="ea738434f11494bbb79eac04bda8732b" ns2:_="" ns3:_="">
    <xsd:import namespace="1443eec7-08d1-46e2-8cba-acb10b2d1d40"/>
    <xsd:import namespace="836ab568-61ed-4457-901d-616520ee8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3eec7-08d1-46e2-8cba-acb10b2d1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4977a1e-c0e8-4292-92f2-25304ca60f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ab568-61ed-4457-901d-616520ee8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1c48b1-79d0-4cac-9d00-f0cd0ef8b757}" ma:internalName="TaxCatchAll" ma:showField="CatchAllData" ma:web="836ab568-61ed-4457-901d-616520ee8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6ab568-61ed-4457-901d-616520ee8904" xsi:nil="true"/>
    <lcf76f155ced4ddcb4097134ff3c332f xmlns="1443eec7-08d1-46e2-8cba-acb10b2d1d4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EDB395-343F-4844-82F8-FC0D3A5CD66E}">
  <ds:schemaRefs>
    <ds:schemaRef ds:uri="1443eec7-08d1-46e2-8cba-acb10b2d1d40"/>
    <ds:schemaRef ds:uri="836ab568-61ed-4457-901d-616520ee89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F1F07F-14FF-446C-B02C-B31D0742EC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659215-06C8-4CA7-8EC3-0E754195D227}">
  <ds:schemaRefs>
    <ds:schemaRef ds:uri="http://purl.org/dc/elements/1.1/"/>
    <ds:schemaRef ds:uri="http://www.w3.org/XML/1998/namespace"/>
    <ds:schemaRef ds:uri="http://schemas.microsoft.com/office/2006/metadata/properties"/>
    <ds:schemaRef ds:uri="836ab568-61ed-4457-901d-616520ee8904"/>
    <ds:schemaRef ds:uri="http://purl.org/dc/dcmitype/"/>
    <ds:schemaRef ds:uri="1443eec7-08d1-46e2-8cba-acb10b2d1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85aaa9e-2798-42fa-af23-17dffcf2f84f}" enabled="0" method="" siteId="{385aaa9e-2798-42fa-af23-17dffcf2f84f}" removed="1"/>
  <clbl:label id="{ae29e37d-a8a4-4222-a804-8a2bb3536c03}" enabled="1" method="Standard" siteId="{cb2bab3d-7d90-44ea-9e31-531011b1213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</Words>
  <Application>Microsoft Office PowerPoint</Application>
  <PresentationFormat>Widescreen</PresentationFormat>
  <Paragraphs>32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</vt:i4>
      </vt:variant>
    </vt:vector>
  </HeadingPairs>
  <TitlesOfParts>
    <vt:vector size="18" baseType="lpstr">
      <vt:lpstr>Arial</vt:lpstr>
      <vt:lpstr>Calibri</vt:lpstr>
      <vt:lpstr>Courier New</vt:lpstr>
      <vt:lpstr>Franklin Gothic Book</vt:lpstr>
      <vt:lpstr>Franklin Gothic Medium</vt:lpstr>
      <vt:lpstr>Gotham Medium</vt:lpstr>
      <vt:lpstr>Wingdings</vt:lpstr>
      <vt:lpstr>Content Slides</vt:lpstr>
      <vt:lpstr>1_Content Slides</vt:lpstr>
      <vt:lpstr>Title Slide 3</vt:lpstr>
      <vt:lpstr>3_Custom Design</vt:lpstr>
      <vt:lpstr>1_Custom Design</vt:lpstr>
      <vt:lpstr>4_Content Slides</vt:lpstr>
      <vt:lpstr>7_Office Theme</vt:lpstr>
      <vt:lpstr>1_Custom Design</vt:lpstr>
      <vt:lpstr>8_Office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Cronin</dc:creator>
  <cp:lastModifiedBy>Clarke, Jennifer I. - DPU</cp:lastModifiedBy>
  <cp:revision>49</cp:revision>
  <cp:lastPrinted>2021-11-05T11:48:47Z</cp:lastPrinted>
  <dcterms:created xsi:type="dcterms:W3CDTF">2020-02-01T19:07:37Z</dcterms:created>
  <dcterms:modified xsi:type="dcterms:W3CDTF">2023-12-06T17:55:25Z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29e37d-a8a4-4222-a804-8a2bb3536c03_ActionId">
    <vt:lpwstr>8c03e8ec-d1d3-406f-b160-53c06bd1fe59</vt:lpwstr>
  </property>
  <property fmtid="{D5CDD505-2E9C-101B-9397-08002B2CF9AE}" pid="3" name="MSIP_Label_ae29e37d-a8a4-4222-a804-8a2bb3536c03_ContentBits">
    <vt:lpwstr>0</vt:lpwstr>
  </property>
  <property fmtid="{D5CDD505-2E9C-101B-9397-08002B2CF9AE}" pid="4" name="MSIP_Label_ae29e37d-a8a4-4222-a804-8a2bb3536c03_SiteId">
    <vt:lpwstr>cb2bab3d-7d90-44ea-9e31-531011b1213d</vt:lpwstr>
  </property>
  <property fmtid="{D5CDD505-2E9C-101B-9397-08002B2CF9AE}" pid="5" name="MSIP_Label_ae29e37d-a8a4-4222-a804-8a2bb3536c03_Method">
    <vt:lpwstr>Standard</vt:lpwstr>
  </property>
  <property fmtid="{D5CDD505-2E9C-101B-9397-08002B2CF9AE}" pid="6" name="MSIP_Label_ae29e37d-a8a4-4222-a804-8a2bb3536c03_Enabled">
    <vt:lpwstr>true</vt:lpwstr>
  </property>
  <property fmtid="{D5CDD505-2E9C-101B-9397-08002B2CF9AE}" pid="7" name="MSIP_Label_ae29e37d-a8a4-4222-a804-8a2bb3536c03_Name">
    <vt:lpwstr>General (Default)</vt:lpwstr>
  </property>
  <property fmtid="{D5CDD505-2E9C-101B-9397-08002B2CF9AE}" pid="8" name="MSIP_Label_ae29e37d-a8a4-4222-a804-8a2bb3536c03_SetDate">
    <vt:lpwstr>2022-10-17T18:03:47Z</vt:lpwstr>
  </property>
  <property fmtid="{D5CDD505-2E9C-101B-9397-08002B2CF9AE}" pid="9" name="ContentTypeId">
    <vt:lpwstr>0x0101005E42600DDA5F334BB08D49EC45610135</vt:lpwstr>
  </property>
  <property fmtid="{D5CDD505-2E9C-101B-9397-08002B2CF9AE}" pid="10" name="MediaServiceImageTags">
    <vt:lpwstr/>
  </property>
</Properties>
</file>